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305" r:id="rId2"/>
    <p:sldId id="351" r:id="rId3"/>
    <p:sldId id="345" r:id="rId4"/>
    <p:sldId id="354" r:id="rId5"/>
    <p:sldId id="360" r:id="rId6"/>
    <p:sldId id="262" r:id="rId7"/>
    <p:sldId id="261" r:id="rId8"/>
    <p:sldId id="264" r:id="rId9"/>
    <p:sldId id="361" r:id="rId10"/>
    <p:sldId id="265" r:id="rId11"/>
    <p:sldId id="339" r:id="rId12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" id="{70C84BA4-9400-49EE-B6E8-422BD3BF5DD1}">
          <p14:sldIdLst>
            <p14:sldId id="305"/>
            <p14:sldId id="351"/>
            <p14:sldId id="345"/>
            <p14:sldId id="354"/>
            <p14:sldId id="360"/>
            <p14:sldId id="262"/>
            <p14:sldId id="261"/>
            <p14:sldId id="264"/>
            <p14:sldId id="361"/>
            <p14:sldId id="265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o Berg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38D"/>
    <a:srgbClr val="ABCBEB"/>
    <a:srgbClr val="DFEDE9"/>
    <a:srgbClr val="D1D1D1"/>
    <a:srgbClr val="5B99D9"/>
    <a:srgbClr val="717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C06445-13D2-4D5A-B187-5F131C819B9F}" v="103" dt="2026-01-15T20:22:44.3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6" autoAdjust="0"/>
    <p:restoredTop sz="94607" autoAdjust="0"/>
  </p:normalViewPr>
  <p:slideViewPr>
    <p:cSldViewPr snapToObjects="1">
      <p:cViewPr varScale="1">
        <p:scale>
          <a:sx n="79" d="100"/>
          <a:sy n="79" d="100"/>
        </p:scale>
        <p:origin x="72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ha LK" userId="8fca3ca9e9632d63" providerId="LiveId" clId="{2BE83403-A863-4DCD-B03F-800D24ED03FD}"/>
    <pc:docChg chg="undo custSel addSld delSld modSld sldOrd delSection modSection">
      <pc:chgData name="Neha LK" userId="8fca3ca9e9632d63" providerId="LiveId" clId="{2BE83403-A863-4DCD-B03F-800D24ED03FD}" dt="2026-01-15T20:32:32.268" v="2696" actId="207"/>
      <pc:docMkLst>
        <pc:docMk/>
      </pc:docMkLst>
      <pc:sldChg chg="modSp add mod">
        <pc:chgData name="Neha LK" userId="8fca3ca9e9632d63" providerId="LiveId" clId="{2BE83403-A863-4DCD-B03F-800D24ED03FD}" dt="2026-01-15T20:31:56.676" v="2692" actId="255"/>
        <pc:sldMkLst>
          <pc:docMk/>
          <pc:sldMk cId="0" sldId="261"/>
        </pc:sldMkLst>
        <pc:spChg chg="mod">
          <ac:chgData name="Neha LK" userId="8fca3ca9e9632d63" providerId="LiveId" clId="{2BE83403-A863-4DCD-B03F-800D24ED03FD}" dt="2026-01-15T20:16:05.699" v="2619" actId="2711"/>
          <ac:spMkLst>
            <pc:docMk/>
            <pc:sldMk cId="0" sldId="261"/>
            <ac:spMk id="142" creationId="{00000000-0000-0000-0000-000000000000}"/>
          </ac:spMkLst>
        </pc:spChg>
        <pc:spChg chg="mod">
          <ac:chgData name="Neha LK" userId="8fca3ca9e9632d63" providerId="LiveId" clId="{2BE83403-A863-4DCD-B03F-800D24ED03FD}" dt="2026-01-15T20:31:56.676" v="2692" actId="255"/>
          <ac:spMkLst>
            <pc:docMk/>
            <pc:sldMk cId="0" sldId="261"/>
            <ac:spMk id="145" creationId="{00000000-0000-0000-0000-000000000000}"/>
          </ac:spMkLst>
        </pc:spChg>
        <pc:spChg chg="mod">
          <ac:chgData name="Neha LK" userId="8fca3ca9e9632d63" providerId="LiveId" clId="{2BE83403-A863-4DCD-B03F-800D24ED03FD}" dt="2026-01-15T20:16:00.874" v="2618" actId="2711"/>
          <ac:spMkLst>
            <pc:docMk/>
            <pc:sldMk cId="0" sldId="261"/>
            <ac:spMk id="146" creationId="{00000000-0000-0000-0000-000000000000}"/>
          </ac:spMkLst>
        </pc:spChg>
        <pc:spChg chg="mod">
          <ac:chgData name="Neha LK" userId="8fca3ca9e9632d63" providerId="LiveId" clId="{2BE83403-A863-4DCD-B03F-800D24ED03FD}" dt="2026-01-15T20:31:42.855" v="2691" actId="2711"/>
          <ac:spMkLst>
            <pc:docMk/>
            <pc:sldMk cId="0" sldId="261"/>
            <ac:spMk id="147" creationId="{00000000-0000-0000-0000-000000000000}"/>
          </ac:spMkLst>
        </pc:spChg>
        <pc:spChg chg="mod">
          <ac:chgData name="Neha LK" userId="8fca3ca9e9632d63" providerId="LiveId" clId="{2BE83403-A863-4DCD-B03F-800D24ED03FD}" dt="2026-01-15T20:16:16.991" v="2620" actId="2711"/>
          <ac:spMkLst>
            <pc:docMk/>
            <pc:sldMk cId="0" sldId="261"/>
            <ac:spMk id="148" creationId="{00000000-0000-0000-0000-000000000000}"/>
          </ac:spMkLst>
        </pc:spChg>
      </pc:sldChg>
      <pc:sldChg chg="add">
        <pc:chgData name="Neha LK" userId="8fca3ca9e9632d63" providerId="LiveId" clId="{2BE83403-A863-4DCD-B03F-800D24ED03FD}" dt="2026-01-15T20:10:35.600" v="2606"/>
        <pc:sldMkLst>
          <pc:docMk/>
          <pc:sldMk cId="0" sldId="262"/>
        </pc:sldMkLst>
      </pc:sldChg>
      <pc:sldChg chg="addSp delSp modSp add mod">
        <pc:chgData name="Neha LK" userId="8fca3ca9e9632d63" providerId="LiveId" clId="{2BE83403-A863-4DCD-B03F-800D24ED03FD}" dt="2026-01-15T20:23:48.462" v="2688"/>
        <pc:sldMkLst>
          <pc:docMk/>
          <pc:sldMk cId="0" sldId="264"/>
        </pc:sldMkLst>
        <pc:spChg chg="add mod">
          <ac:chgData name="Neha LK" userId="8fca3ca9e9632d63" providerId="LiveId" clId="{2BE83403-A863-4DCD-B03F-800D24ED03FD}" dt="2026-01-15T20:21:18.102" v="2655" actId="13822"/>
          <ac:spMkLst>
            <pc:docMk/>
            <pc:sldMk cId="0" sldId="264"/>
            <ac:spMk id="2" creationId="{2191B4C1-DABD-F209-6FFA-AADB99A7B642}"/>
          </ac:spMkLst>
        </pc:spChg>
        <pc:spChg chg="add mod">
          <ac:chgData name="Neha LK" userId="8fca3ca9e9632d63" providerId="LiveId" clId="{2BE83403-A863-4DCD-B03F-800D24ED03FD}" dt="2026-01-15T20:21:23.982" v="2657" actId="1076"/>
          <ac:spMkLst>
            <pc:docMk/>
            <pc:sldMk cId="0" sldId="264"/>
            <ac:spMk id="3" creationId="{6F42592E-F84C-8C88-A428-3EE88F98F661}"/>
          </ac:spMkLst>
        </pc:spChg>
        <pc:spChg chg="add del mod">
          <ac:chgData name="Neha LK" userId="8fca3ca9e9632d63" providerId="LiveId" clId="{2BE83403-A863-4DCD-B03F-800D24ED03FD}" dt="2026-01-15T20:23:48.462" v="2688"/>
          <ac:spMkLst>
            <pc:docMk/>
            <pc:sldMk cId="0" sldId="264"/>
            <ac:spMk id="4" creationId="{A66B206A-1E65-3EC1-9E27-81BAB23C9E08}"/>
          </ac:spMkLst>
        </pc:spChg>
        <pc:spChg chg="add mod">
          <ac:chgData name="Neha LK" userId="8fca3ca9e9632d63" providerId="LiveId" clId="{2BE83403-A863-4DCD-B03F-800D24ED03FD}" dt="2026-01-15T20:21:55.439" v="2661" actId="255"/>
          <ac:spMkLst>
            <pc:docMk/>
            <pc:sldMk cId="0" sldId="264"/>
            <ac:spMk id="5" creationId="{C2A12159-1A97-5379-BA0A-EFDB419F17E8}"/>
          </ac:spMkLst>
        </pc:spChg>
        <pc:spChg chg="add mod">
          <ac:chgData name="Neha LK" userId="8fca3ca9e9632d63" providerId="LiveId" clId="{2BE83403-A863-4DCD-B03F-800D24ED03FD}" dt="2026-01-15T20:22:23.022" v="2668" actId="1076"/>
          <ac:spMkLst>
            <pc:docMk/>
            <pc:sldMk cId="0" sldId="264"/>
            <ac:spMk id="6" creationId="{881F7A87-D59A-B4A2-1005-32B80B86F2C2}"/>
          </ac:spMkLst>
        </pc:spChg>
        <pc:spChg chg="add mod">
          <ac:chgData name="Neha LK" userId="8fca3ca9e9632d63" providerId="LiveId" clId="{2BE83403-A863-4DCD-B03F-800D24ED03FD}" dt="2026-01-15T20:22:32.745" v="2670" actId="13822"/>
          <ac:spMkLst>
            <pc:docMk/>
            <pc:sldMk cId="0" sldId="264"/>
            <ac:spMk id="7" creationId="{8E29B9C7-61B0-740D-BBF9-7E789D1D4DA2}"/>
          </ac:spMkLst>
        </pc:spChg>
        <pc:spChg chg="add mod">
          <ac:chgData name="Neha LK" userId="8fca3ca9e9632d63" providerId="LiveId" clId="{2BE83403-A863-4DCD-B03F-800D24ED03FD}" dt="2026-01-15T20:23:43.650" v="2685" actId="122"/>
          <ac:spMkLst>
            <pc:docMk/>
            <pc:sldMk cId="0" sldId="264"/>
            <ac:spMk id="8" creationId="{F457F34E-DDE0-E220-54AB-D6292E64B661}"/>
          </ac:spMkLst>
        </pc:spChg>
        <pc:spChg chg="del mod">
          <ac:chgData name="Neha LK" userId="8fca3ca9e9632d63" providerId="LiveId" clId="{2BE83403-A863-4DCD-B03F-800D24ED03FD}" dt="2026-01-15T20:23:48.461" v="2686" actId="478"/>
          <ac:spMkLst>
            <pc:docMk/>
            <pc:sldMk cId="0" sldId="264"/>
            <ac:spMk id="171" creationId="{00000000-0000-0000-0000-000000000000}"/>
          </ac:spMkLst>
        </pc:spChg>
      </pc:sldChg>
      <pc:sldChg chg="modSp add mod">
        <pc:chgData name="Neha LK" userId="8fca3ca9e9632d63" providerId="LiveId" clId="{2BE83403-A863-4DCD-B03F-800D24ED03FD}" dt="2026-01-15T20:18:40.932" v="2643" actId="207"/>
        <pc:sldMkLst>
          <pc:docMk/>
          <pc:sldMk cId="0" sldId="265"/>
        </pc:sldMkLst>
        <pc:spChg chg="mod">
          <ac:chgData name="Neha LK" userId="8fca3ca9e9632d63" providerId="LiveId" clId="{2BE83403-A863-4DCD-B03F-800D24ED03FD}" dt="2026-01-15T20:18:12.969" v="2637" actId="113"/>
          <ac:spMkLst>
            <pc:docMk/>
            <pc:sldMk cId="0" sldId="265"/>
            <ac:spMk id="118" creationId="{00000000-0000-0000-0000-000000000000}"/>
          </ac:spMkLst>
        </pc:spChg>
        <pc:spChg chg="mod">
          <ac:chgData name="Neha LK" userId="8fca3ca9e9632d63" providerId="LiveId" clId="{2BE83403-A863-4DCD-B03F-800D24ED03FD}" dt="2026-01-15T20:18:40.932" v="2643" actId="207"/>
          <ac:spMkLst>
            <pc:docMk/>
            <pc:sldMk cId="0" sldId="265"/>
            <ac:spMk id="130" creationId="{00000000-0000-0000-0000-000000000000}"/>
          </ac:spMkLst>
        </pc:spChg>
        <pc:spChg chg="mod">
          <ac:chgData name="Neha LK" userId="8fca3ca9e9632d63" providerId="LiveId" clId="{2BE83403-A863-4DCD-B03F-800D24ED03FD}" dt="2026-01-15T20:18:36.938" v="2642" actId="207"/>
          <ac:spMkLst>
            <pc:docMk/>
            <pc:sldMk cId="0" sldId="265"/>
            <ac:spMk id="131" creationId="{00000000-0000-0000-0000-000000000000}"/>
          </ac:spMkLst>
        </pc:spChg>
        <pc:spChg chg="mod">
          <ac:chgData name="Neha LK" userId="8fca3ca9e9632d63" providerId="LiveId" clId="{2BE83403-A863-4DCD-B03F-800D24ED03FD}" dt="2026-01-15T20:18:33.396" v="2641" actId="207"/>
          <ac:spMkLst>
            <pc:docMk/>
            <pc:sldMk cId="0" sldId="265"/>
            <ac:spMk id="132" creationId="{00000000-0000-0000-0000-000000000000}"/>
          </ac:spMkLst>
        </pc:spChg>
      </pc:sldChg>
      <pc:sldChg chg="modSp mod">
        <pc:chgData name="Neha LK" userId="8fca3ca9e9632d63" providerId="LiveId" clId="{2BE83403-A863-4DCD-B03F-800D24ED03FD}" dt="2026-01-14T15:57:22.471" v="553" actId="20577"/>
        <pc:sldMkLst>
          <pc:docMk/>
          <pc:sldMk cId="0" sldId="305"/>
        </pc:sldMkLst>
        <pc:spChg chg="mod">
          <ac:chgData name="Neha LK" userId="8fca3ca9e9632d63" providerId="LiveId" clId="{2BE83403-A863-4DCD-B03F-800D24ED03FD}" dt="2026-01-14T15:57:10.240" v="528" actId="20577"/>
          <ac:spMkLst>
            <pc:docMk/>
            <pc:sldMk cId="0" sldId="305"/>
            <ac:spMk id="3" creationId="{A63F64E1-CCE1-92F3-DBF2-D62E4CA881F9}"/>
          </ac:spMkLst>
        </pc:spChg>
        <pc:spChg chg="mod">
          <ac:chgData name="Neha LK" userId="8fca3ca9e9632d63" providerId="LiveId" clId="{2BE83403-A863-4DCD-B03F-800D24ED03FD}" dt="2026-01-14T15:57:22.471" v="553" actId="20577"/>
          <ac:spMkLst>
            <pc:docMk/>
            <pc:sldMk cId="0" sldId="305"/>
            <ac:spMk id="4" creationId="{4E894E78-3DCA-53FC-A241-5275357CADF6}"/>
          </ac:spMkLst>
        </pc:spChg>
      </pc:sldChg>
      <pc:sldChg chg="ord">
        <pc:chgData name="Neha LK" userId="8fca3ca9e9632d63" providerId="LiveId" clId="{2BE83403-A863-4DCD-B03F-800D24ED03FD}" dt="2026-01-12T17:24:42.381" v="86"/>
        <pc:sldMkLst>
          <pc:docMk/>
          <pc:sldMk cId="1737353645" sldId="339"/>
        </pc:sldMkLst>
      </pc:sldChg>
      <pc:sldChg chg="addSp delSp modSp mod">
        <pc:chgData name="Neha LK" userId="8fca3ca9e9632d63" providerId="LiveId" clId="{2BE83403-A863-4DCD-B03F-800D24ED03FD}" dt="2026-01-14T17:26:42.865" v="2603" actId="20577"/>
        <pc:sldMkLst>
          <pc:docMk/>
          <pc:sldMk cId="2571727183" sldId="345"/>
        </pc:sldMkLst>
        <pc:spChg chg="add del mod">
          <ac:chgData name="Neha LK" userId="8fca3ca9e9632d63" providerId="LiveId" clId="{2BE83403-A863-4DCD-B03F-800D24ED03FD}" dt="2026-01-14T15:51:17.536" v="457" actId="478"/>
          <ac:spMkLst>
            <pc:docMk/>
            <pc:sldMk cId="2571727183" sldId="345"/>
            <ac:spMk id="2" creationId="{5AE035B6-D91A-00E9-7969-B116011E417F}"/>
          </ac:spMkLst>
        </pc:spChg>
        <pc:spChg chg="add mod">
          <ac:chgData name="Neha LK" userId="8fca3ca9e9632d63" providerId="LiveId" clId="{2BE83403-A863-4DCD-B03F-800D24ED03FD}" dt="2026-01-14T15:56:20.523" v="521" actId="207"/>
          <ac:spMkLst>
            <pc:docMk/>
            <pc:sldMk cId="2571727183" sldId="345"/>
            <ac:spMk id="4" creationId="{4BB116E8-890B-9F0D-4779-B7C60F87D518}"/>
          </ac:spMkLst>
        </pc:spChg>
        <pc:spChg chg="add del mod">
          <ac:chgData name="Neha LK" userId="8fca3ca9e9632d63" providerId="LiveId" clId="{2BE83403-A863-4DCD-B03F-800D24ED03FD}" dt="2026-01-14T15:51:29.873" v="459" actId="478"/>
          <ac:spMkLst>
            <pc:docMk/>
            <pc:sldMk cId="2571727183" sldId="345"/>
            <ac:spMk id="5" creationId="{74B0011A-63A9-6262-FD7B-ED36B6DDDCF3}"/>
          </ac:spMkLst>
        </pc:spChg>
        <pc:spChg chg="add del">
          <ac:chgData name="Neha LK" userId="8fca3ca9e9632d63" providerId="LiveId" clId="{2BE83403-A863-4DCD-B03F-800D24ED03FD}" dt="2026-01-14T15:51:15.866" v="456" actId="478"/>
          <ac:spMkLst>
            <pc:docMk/>
            <pc:sldMk cId="2571727183" sldId="345"/>
            <ac:spMk id="6" creationId="{6B97166C-347B-A92E-36B0-EA06F68064B8}"/>
          </ac:spMkLst>
        </pc:spChg>
        <pc:spChg chg="add mod">
          <ac:chgData name="Neha LK" userId="8fca3ca9e9632d63" providerId="LiveId" clId="{2BE83403-A863-4DCD-B03F-800D24ED03FD}" dt="2026-01-14T15:51:39.574" v="463" actId="13822"/>
          <ac:spMkLst>
            <pc:docMk/>
            <pc:sldMk cId="2571727183" sldId="345"/>
            <ac:spMk id="7" creationId="{1A2894A2-62E8-694E-CDD9-6CD44298188C}"/>
          </ac:spMkLst>
        </pc:spChg>
        <pc:spChg chg="add mod">
          <ac:chgData name="Neha LK" userId="8fca3ca9e9632d63" providerId="LiveId" clId="{2BE83403-A863-4DCD-B03F-800D24ED03FD}" dt="2026-01-14T15:53:53.529" v="489"/>
          <ac:spMkLst>
            <pc:docMk/>
            <pc:sldMk cId="2571727183" sldId="345"/>
            <ac:spMk id="8" creationId="{E8090DCD-6DA5-1E15-CC71-4633CE97EACA}"/>
          </ac:spMkLst>
        </pc:spChg>
        <pc:spChg chg="add del mod">
          <ac:chgData name="Neha LK" userId="8fca3ca9e9632d63" providerId="LiveId" clId="{2BE83403-A863-4DCD-B03F-800D24ED03FD}" dt="2026-01-14T15:52:44.009" v="477"/>
          <ac:spMkLst>
            <pc:docMk/>
            <pc:sldMk cId="2571727183" sldId="345"/>
            <ac:spMk id="9" creationId="{1997C4A4-D803-0B26-89EF-16D0A94FC97B}"/>
          </ac:spMkLst>
        </pc:spChg>
        <pc:spChg chg="add del mod">
          <ac:chgData name="Neha LK" userId="8fca3ca9e9632d63" providerId="LiveId" clId="{2BE83403-A863-4DCD-B03F-800D24ED03FD}" dt="2026-01-14T15:52:44.009" v="475" actId="478"/>
          <ac:spMkLst>
            <pc:docMk/>
            <pc:sldMk cId="2571727183" sldId="345"/>
            <ac:spMk id="10" creationId="{AC0D6AD0-5348-35CD-A40E-DD9D098415F4}"/>
          </ac:spMkLst>
        </pc:spChg>
        <pc:spChg chg="add mod">
          <ac:chgData name="Neha LK" userId="8fca3ca9e9632d63" providerId="LiveId" clId="{2BE83403-A863-4DCD-B03F-800D24ED03FD}" dt="2026-01-14T15:53:47.389" v="488" actId="12"/>
          <ac:spMkLst>
            <pc:docMk/>
            <pc:sldMk cId="2571727183" sldId="345"/>
            <ac:spMk id="11" creationId="{1718F169-7824-344C-F5AA-51793E386209}"/>
          </ac:spMkLst>
        </pc:spChg>
        <pc:spChg chg="add mod">
          <ac:chgData name="Neha LK" userId="8fca3ca9e9632d63" providerId="LiveId" clId="{2BE83403-A863-4DCD-B03F-800D24ED03FD}" dt="2026-01-14T17:26:42.865" v="2603" actId="20577"/>
          <ac:spMkLst>
            <pc:docMk/>
            <pc:sldMk cId="2571727183" sldId="345"/>
            <ac:spMk id="12" creationId="{0C577722-373C-6805-7B57-8EB414ED7369}"/>
          </ac:spMkLst>
        </pc:spChg>
        <pc:cxnChg chg="add mod">
          <ac:chgData name="Neha LK" userId="8fca3ca9e9632d63" providerId="LiveId" clId="{2BE83403-A863-4DCD-B03F-800D24ED03FD}" dt="2026-01-13T17:47:09.799" v="90" actId="13822"/>
          <ac:cxnSpMkLst>
            <pc:docMk/>
            <pc:sldMk cId="2571727183" sldId="345"/>
            <ac:cxnSpMk id="3" creationId="{3B2FF75C-8828-5751-2230-6F69387EECA0}"/>
          </ac:cxnSpMkLst>
        </pc:cxnChg>
      </pc:sldChg>
      <pc:sldChg chg="addSp delSp modSp mod">
        <pc:chgData name="Neha LK" userId="8fca3ca9e9632d63" providerId="LiveId" clId="{2BE83403-A863-4DCD-B03F-800D24ED03FD}" dt="2026-01-15T20:32:32.268" v="2696" actId="207"/>
        <pc:sldMkLst>
          <pc:docMk/>
          <pc:sldMk cId="664114917" sldId="351"/>
        </pc:sldMkLst>
        <pc:spChg chg="add mod">
          <ac:chgData name="Neha LK" userId="8fca3ca9e9632d63" providerId="LiveId" clId="{2BE83403-A863-4DCD-B03F-800D24ED03FD}" dt="2026-01-15T20:32:32.268" v="2696" actId="207"/>
          <ac:spMkLst>
            <pc:docMk/>
            <pc:sldMk cId="664114917" sldId="351"/>
            <ac:spMk id="2" creationId="{92491524-2722-BF83-E528-D6E326E6B2D9}"/>
          </ac:spMkLst>
        </pc:spChg>
      </pc:sldChg>
      <pc:sldChg chg="addSp delSp modSp add del mod">
        <pc:chgData name="Neha LK" userId="8fca3ca9e9632d63" providerId="LiveId" clId="{2BE83403-A863-4DCD-B03F-800D24ED03FD}" dt="2026-01-15T20:32:24.672" v="2695" actId="207"/>
        <pc:sldMkLst>
          <pc:docMk/>
          <pc:sldMk cId="614824142" sldId="354"/>
        </pc:sldMkLst>
        <pc:spChg chg="mod">
          <ac:chgData name="Neha LK" userId="8fca3ca9e9632d63" providerId="LiveId" clId="{2BE83403-A863-4DCD-B03F-800D24ED03FD}" dt="2026-01-14T15:56:25.877" v="522" actId="207"/>
          <ac:spMkLst>
            <pc:docMk/>
            <pc:sldMk cId="614824142" sldId="354"/>
            <ac:spMk id="4" creationId="{B9D90A81-75E8-F313-26F5-438A992CFF31}"/>
          </ac:spMkLst>
        </pc:spChg>
        <pc:spChg chg="add mod">
          <ac:chgData name="Neha LK" userId="8fca3ca9e9632d63" providerId="LiveId" clId="{2BE83403-A863-4DCD-B03F-800D24ED03FD}" dt="2026-01-15T20:32:24.672" v="2695" actId="207"/>
          <ac:spMkLst>
            <pc:docMk/>
            <pc:sldMk cId="614824142" sldId="354"/>
            <ac:spMk id="5" creationId="{4E12124C-B10F-DDA0-574A-AD31D6AF605F}"/>
          </ac:spMkLst>
        </pc:spChg>
        <pc:graphicFrameChg chg="add del modGraphic">
          <ac:chgData name="Neha LK" userId="8fca3ca9e9632d63" providerId="LiveId" clId="{2BE83403-A863-4DCD-B03F-800D24ED03FD}" dt="2026-01-14T15:59:22.427" v="557" actId="478"/>
          <ac:graphicFrameMkLst>
            <pc:docMk/>
            <pc:sldMk cId="614824142" sldId="354"/>
            <ac:graphicFrameMk id="2" creationId="{1D572B11-F0AD-A16F-5D98-9BC7B9A04238}"/>
          </ac:graphicFrameMkLst>
        </pc:graphicFrameChg>
        <pc:picChg chg="add mod">
          <ac:chgData name="Neha LK" userId="8fca3ca9e9632d63" providerId="LiveId" clId="{2BE83403-A863-4DCD-B03F-800D24ED03FD}" dt="2026-01-14T16:06:00.478" v="737" actId="1035"/>
          <ac:picMkLst>
            <pc:docMk/>
            <pc:sldMk cId="614824142" sldId="354"/>
            <ac:picMk id="7" creationId="{F49FBE9D-27DE-3676-BC18-7B2274109A84}"/>
          </ac:picMkLst>
        </pc:picChg>
        <pc:picChg chg="add mod">
          <ac:chgData name="Neha LK" userId="8fca3ca9e9632d63" providerId="LiveId" clId="{2BE83403-A863-4DCD-B03F-800D24ED03FD}" dt="2026-01-14T16:08:33.575" v="918" actId="1036"/>
          <ac:picMkLst>
            <pc:docMk/>
            <pc:sldMk cId="614824142" sldId="354"/>
            <ac:picMk id="8" creationId="{C9E14110-46CF-E97F-6112-943E3B5FC47B}"/>
          </ac:picMkLst>
        </pc:picChg>
        <pc:picChg chg="add mod">
          <ac:chgData name="Neha LK" userId="8fca3ca9e9632d63" providerId="LiveId" clId="{2BE83403-A863-4DCD-B03F-800D24ED03FD}" dt="2026-01-14T16:10:11.155" v="1033" actId="1037"/>
          <ac:picMkLst>
            <pc:docMk/>
            <pc:sldMk cId="614824142" sldId="354"/>
            <ac:picMk id="9" creationId="{CFEC33A6-C39A-9470-5CF6-D25A9EB7FB5D}"/>
          </ac:picMkLst>
        </pc:picChg>
        <pc:picChg chg="add mod">
          <ac:chgData name="Neha LK" userId="8fca3ca9e9632d63" providerId="LiveId" clId="{2BE83403-A863-4DCD-B03F-800D24ED03FD}" dt="2026-01-14T16:36:56.460" v="1470" actId="1076"/>
          <ac:picMkLst>
            <pc:docMk/>
            <pc:sldMk cId="614824142" sldId="354"/>
            <ac:picMk id="10" creationId="{DC6EEA13-29DC-F1A5-E18C-96CC2DB95820}"/>
          </ac:picMkLst>
        </pc:picChg>
      </pc:sldChg>
      <pc:sldChg chg="modSp add del mod">
        <pc:chgData name="Neha LK" userId="8fca3ca9e9632d63" providerId="LiveId" clId="{2BE83403-A863-4DCD-B03F-800D24ED03FD}" dt="2026-01-15T20:14:51.366" v="2614" actId="47"/>
        <pc:sldMkLst>
          <pc:docMk/>
          <pc:sldMk cId="34800152" sldId="355"/>
        </pc:sldMkLst>
        <pc:spChg chg="mod">
          <ac:chgData name="Neha LK" userId="8fca3ca9e9632d63" providerId="LiveId" clId="{2BE83403-A863-4DCD-B03F-800D24ED03FD}" dt="2026-01-14T16:44:07.178" v="1494" actId="207"/>
          <ac:spMkLst>
            <pc:docMk/>
            <pc:sldMk cId="34800152" sldId="355"/>
            <ac:spMk id="4" creationId="{4FA31DC9-2C5D-5F08-BE1A-519B685D8C81}"/>
          </ac:spMkLst>
        </pc:spChg>
      </pc:sldChg>
      <pc:sldChg chg="modSp add del mod">
        <pc:chgData name="Neha LK" userId="8fca3ca9e9632d63" providerId="LiveId" clId="{2BE83403-A863-4DCD-B03F-800D24ED03FD}" dt="2026-01-15T20:14:50.390" v="2613" actId="47"/>
        <pc:sldMkLst>
          <pc:docMk/>
          <pc:sldMk cId="4152524906" sldId="356"/>
        </pc:sldMkLst>
        <pc:spChg chg="mod">
          <ac:chgData name="Neha LK" userId="8fca3ca9e9632d63" providerId="LiveId" clId="{2BE83403-A863-4DCD-B03F-800D24ED03FD}" dt="2026-01-14T16:44:04.128" v="1493" actId="207"/>
          <ac:spMkLst>
            <pc:docMk/>
            <pc:sldMk cId="4152524906" sldId="356"/>
            <ac:spMk id="4" creationId="{1D892414-3689-5302-B75E-2CB50692C559}"/>
          </ac:spMkLst>
        </pc:spChg>
      </pc:sldChg>
      <pc:sldChg chg="modSp add del mod">
        <pc:chgData name="Neha LK" userId="8fca3ca9e9632d63" providerId="LiveId" clId="{2BE83403-A863-4DCD-B03F-800D24ED03FD}" dt="2026-01-15T20:20:07.806" v="2646" actId="47"/>
        <pc:sldMkLst>
          <pc:docMk/>
          <pc:sldMk cId="919208431" sldId="357"/>
        </pc:sldMkLst>
        <pc:spChg chg="mod">
          <ac:chgData name="Neha LK" userId="8fca3ca9e9632d63" providerId="LiveId" clId="{2BE83403-A863-4DCD-B03F-800D24ED03FD}" dt="2026-01-14T16:44:00.512" v="1492" actId="207"/>
          <ac:spMkLst>
            <pc:docMk/>
            <pc:sldMk cId="919208431" sldId="357"/>
            <ac:spMk id="4" creationId="{BE68B0AB-F0D4-9132-CCA0-72FF6E17C62C}"/>
          </ac:spMkLst>
        </pc:spChg>
      </pc:sldChg>
      <pc:sldChg chg="addSp delSp modSp add del mod">
        <pc:chgData name="Neha LK" userId="8fca3ca9e9632d63" providerId="LiveId" clId="{2BE83403-A863-4DCD-B03F-800D24ED03FD}" dt="2026-01-15T20:13:13.920" v="2609" actId="47"/>
        <pc:sldMkLst>
          <pc:docMk/>
          <pc:sldMk cId="855333455" sldId="358"/>
        </pc:sldMkLst>
        <pc:spChg chg="add del mod">
          <ac:chgData name="Neha LK" userId="8fca3ca9e9632d63" providerId="LiveId" clId="{2BE83403-A863-4DCD-B03F-800D24ED03FD}" dt="2026-01-14T16:17:44.028" v="1050" actId="478"/>
          <ac:spMkLst>
            <pc:docMk/>
            <pc:sldMk cId="855333455" sldId="358"/>
            <ac:spMk id="2" creationId="{B0D7D143-42A8-13EB-0631-B749A7734340}"/>
          </ac:spMkLst>
        </pc:spChg>
        <pc:spChg chg="mod">
          <ac:chgData name="Neha LK" userId="8fca3ca9e9632d63" providerId="LiveId" clId="{2BE83403-A863-4DCD-B03F-800D24ED03FD}" dt="2026-01-14T16:43:56.601" v="1491" actId="207"/>
          <ac:spMkLst>
            <pc:docMk/>
            <pc:sldMk cId="855333455" sldId="358"/>
            <ac:spMk id="4" creationId="{1CAA1298-2E5F-A72D-ADAC-D26923BE5C6B}"/>
          </ac:spMkLst>
        </pc:spChg>
        <pc:spChg chg="add del mod">
          <ac:chgData name="Neha LK" userId="8fca3ca9e9632d63" providerId="LiveId" clId="{2BE83403-A863-4DCD-B03F-800D24ED03FD}" dt="2026-01-14T16:17:44.423" v="1051" actId="478"/>
          <ac:spMkLst>
            <pc:docMk/>
            <pc:sldMk cId="855333455" sldId="358"/>
            <ac:spMk id="5" creationId="{9352456D-4589-E93A-1EA0-BC69D0BC1C32}"/>
          </ac:spMkLst>
        </pc:spChg>
        <pc:spChg chg="add del mod">
          <ac:chgData name="Neha LK" userId="8fca3ca9e9632d63" providerId="LiveId" clId="{2BE83403-A863-4DCD-B03F-800D24ED03FD}" dt="2026-01-14T16:17:43.127" v="1049" actId="478"/>
          <ac:spMkLst>
            <pc:docMk/>
            <pc:sldMk cId="855333455" sldId="358"/>
            <ac:spMk id="6" creationId="{7A18FA68-7E72-951E-44F2-61A239DBC47C}"/>
          </ac:spMkLst>
        </pc:spChg>
        <pc:spChg chg="add mod">
          <ac:chgData name="Neha LK" userId="8fca3ca9e9632d63" providerId="LiveId" clId="{2BE83403-A863-4DCD-B03F-800D24ED03FD}" dt="2026-01-14T16:17:41.240" v="1048" actId="1076"/>
          <ac:spMkLst>
            <pc:docMk/>
            <pc:sldMk cId="855333455" sldId="358"/>
            <ac:spMk id="7" creationId="{8A159023-ED80-4014-8F68-136A6ECD0C06}"/>
          </ac:spMkLst>
        </pc:spChg>
        <pc:spChg chg="add mod">
          <ac:chgData name="Neha LK" userId="8fca3ca9e9632d63" providerId="LiveId" clId="{2BE83403-A863-4DCD-B03F-800D24ED03FD}" dt="2026-01-14T16:17:59.424" v="1057" actId="1076"/>
          <ac:spMkLst>
            <pc:docMk/>
            <pc:sldMk cId="855333455" sldId="358"/>
            <ac:spMk id="8" creationId="{EB040FB6-2E3E-3130-79FF-147D2BC155AF}"/>
          </ac:spMkLst>
        </pc:spChg>
        <pc:spChg chg="add mod">
          <ac:chgData name="Neha LK" userId="8fca3ca9e9632d63" providerId="LiveId" clId="{2BE83403-A863-4DCD-B03F-800D24ED03FD}" dt="2026-01-14T16:17:53.229" v="1056" actId="1076"/>
          <ac:spMkLst>
            <pc:docMk/>
            <pc:sldMk cId="855333455" sldId="358"/>
            <ac:spMk id="9" creationId="{65E3B235-C0F2-06B7-F651-71376097681D}"/>
          </ac:spMkLst>
        </pc:spChg>
        <pc:spChg chg="add mod">
          <ac:chgData name="Neha LK" userId="8fca3ca9e9632d63" providerId="LiveId" clId="{2BE83403-A863-4DCD-B03F-800D24ED03FD}" dt="2026-01-14T16:17:51.333" v="1055" actId="1076"/>
          <ac:spMkLst>
            <pc:docMk/>
            <pc:sldMk cId="855333455" sldId="358"/>
            <ac:spMk id="10" creationId="{B36E56B2-C4CE-E797-0349-870B9D5320AE}"/>
          </ac:spMkLst>
        </pc:spChg>
        <pc:spChg chg="add mod">
          <ac:chgData name="Neha LK" userId="8fca3ca9e9632d63" providerId="LiveId" clId="{2BE83403-A863-4DCD-B03F-800D24ED03FD}" dt="2026-01-14T16:25:31.233" v="1189" actId="113"/>
          <ac:spMkLst>
            <pc:docMk/>
            <pc:sldMk cId="855333455" sldId="358"/>
            <ac:spMk id="11" creationId="{1C979A03-15F4-D3EC-4C36-FFD2CC00C8DF}"/>
          </ac:spMkLst>
        </pc:spChg>
        <pc:spChg chg="add mod">
          <ac:chgData name="Neha LK" userId="8fca3ca9e9632d63" providerId="LiveId" clId="{2BE83403-A863-4DCD-B03F-800D24ED03FD}" dt="2026-01-14T16:24:59.248" v="1185" actId="20577"/>
          <ac:spMkLst>
            <pc:docMk/>
            <pc:sldMk cId="855333455" sldId="358"/>
            <ac:spMk id="12" creationId="{1BAA86D2-8DD1-1B4E-A4D5-0CB6CF107961}"/>
          </ac:spMkLst>
        </pc:spChg>
        <pc:spChg chg="add mod">
          <ac:chgData name="Neha LK" userId="8fca3ca9e9632d63" providerId="LiveId" clId="{2BE83403-A863-4DCD-B03F-800D24ED03FD}" dt="2026-01-14T16:27:35.427" v="1268" actId="20577"/>
          <ac:spMkLst>
            <pc:docMk/>
            <pc:sldMk cId="855333455" sldId="358"/>
            <ac:spMk id="13" creationId="{7071CF40-4624-C261-9278-34753C559914}"/>
          </ac:spMkLst>
        </pc:spChg>
        <pc:spChg chg="add mod">
          <ac:chgData name="Neha LK" userId="8fca3ca9e9632d63" providerId="LiveId" clId="{2BE83403-A863-4DCD-B03F-800D24ED03FD}" dt="2026-01-14T16:35:21.604" v="1396" actId="1076"/>
          <ac:spMkLst>
            <pc:docMk/>
            <pc:sldMk cId="855333455" sldId="358"/>
            <ac:spMk id="14" creationId="{8520A84A-E2C9-CAC8-8505-6DA133FE42EF}"/>
          </ac:spMkLst>
        </pc:spChg>
      </pc:sldChg>
      <pc:sldChg chg="addSp delSp modSp add del mod">
        <pc:chgData name="Neha LK" userId="8fca3ca9e9632d63" providerId="LiveId" clId="{2BE83403-A863-4DCD-B03F-800D24ED03FD}" dt="2026-01-15T20:10:38.850" v="2607" actId="47"/>
        <pc:sldMkLst>
          <pc:docMk/>
          <pc:sldMk cId="3649503499" sldId="359"/>
        </pc:sldMkLst>
        <pc:spChg chg="mod">
          <ac:chgData name="Neha LK" userId="8fca3ca9e9632d63" providerId="LiveId" clId="{2BE83403-A863-4DCD-B03F-800D24ED03FD}" dt="2026-01-14T16:43:51.568" v="1490" actId="207"/>
          <ac:spMkLst>
            <pc:docMk/>
            <pc:sldMk cId="3649503499" sldId="359"/>
            <ac:spMk id="4" creationId="{463908CE-B5C5-73D9-01CB-81EBC0E23E04}"/>
          </ac:spMkLst>
        </pc:spChg>
        <pc:picChg chg="add del mod">
          <ac:chgData name="Neha LK" userId="8fca3ca9e9632d63" providerId="LiveId" clId="{2BE83403-A863-4DCD-B03F-800D24ED03FD}" dt="2026-01-14T16:46:17.066" v="1500" actId="478"/>
          <ac:picMkLst>
            <pc:docMk/>
            <pc:sldMk cId="3649503499" sldId="359"/>
            <ac:picMk id="5" creationId="{074A0DBC-CC77-0711-5C52-30781E95F5BB}"/>
          </ac:picMkLst>
        </pc:picChg>
        <pc:picChg chg="add mod">
          <ac:chgData name="Neha LK" userId="8fca3ca9e9632d63" providerId="LiveId" clId="{2BE83403-A863-4DCD-B03F-800D24ED03FD}" dt="2026-01-14T16:47:04.270" v="1502" actId="1076"/>
          <ac:picMkLst>
            <pc:docMk/>
            <pc:sldMk cId="3649503499" sldId="359"/>
            <ac:picMk id="7" creationId="{BEE88AE0-9C51-6776-3C74-8049F9088323}"/>
          </ac:picMkLst>
        </pc:picChg>
      </pc:sldChg>
      <pc:sldChg chg="addSp delSp modSp add mod">
        <pc:chgData name="Neha LK" userId="8fca3ca9e9632d63" providerId="LiveId" clId="{2BE83403-A863-4DCD-B03F-800D24ED03FD}" dt="2026-01-14T17:27:17.790" v="2605" actId="20577"/>
        <pc:sldMkLst>
          <pc:docMk/>
          <pc:sldMk cId="844442890" sldId="360"/>
        </pc:sldMkLst>
        <pc:spChg chg="mod">
          <ac:chgData name="Neha LK" userId="8fca3ca9e9632d63" providerId="LiveId" clId="{2BE83403-A863-4DCD-B03F-800D24ED03FD}" dt="2026-01-14T17:27:17.790" v="2605" actId="20577"/>
          <ac:spMkLst>
            <pc:docMk/>
            <pc:sldMk cId="844442890" sldId="360"/>
            <ac:spMk id="4" creationId="{0A724FC6-2C57-3FD9-AB03-4586AC6860F5}"/>
          </ac:spMkLst>
        </pc:spChg>
        <pc:spChg chg="add mod">
          <ac:chgData name="Neha LK" userId="8fca3ca9e9632d63" providerId="LiveId" clId="{2BE83403-A863-4DCD-B03F-800D24ED03FD}" dt="2026-01-14T17:11:39.761" v="1914" actId="1076"/>
          <ac:spMkLst>
            <pc:docMk/>
            <pc:sldMk cId="844442890" sldId="360"/>
            <ac:spMk id="44" creationId="{AE580914-8292-7B6B-B7BB-CA2B36652445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5" creationId="{8C44A38F-E7CC-AF08-0FD8-6F74EC8A137A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6" creationId="{BAAB26AF-9C83-30B3-CDEA-485A96C01C4D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7" creationId="{EEC98B35-5669-7345-870E-7CA89372C870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8" creationId="{66F82E1C-B2E6-9DF9-E279-5002D412F990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9" creationId="{CF2456A7-B7BA-4716-74E4-53A9F008D0F7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50" creationId="{E7F06A34-06B2-AE12-D895-CDFB7951DFD4}"/>
          </ac:spMkLst>
        </pc:spChg>
        <pc:spChg chg="add mod">
          <ac:chgData name="Neha LK" userId="8fca3ca9e9632d63" providerId="LiveId" clId="{2BE83403-A863-4DCD-B03F-800D24ED03FD}" dt="2026-01-14T17:11:19.403" v="1910" actId="1076"/>
          <ac:spMkLst>
            <pc:docMk/>
            <pc:sldMk cId="844442890" sldId="360"/>
            <ac:spMk id="51" creationId="{F4657C3B-962C-F019-15FE-6B81027108A3}"/>
          </ac:spMkLst>
        </pc:spChg>
        <pc:spChg chg="add mod">
          <ac:chgData name="Neha LK" userId="8fca3ca9e9632d63" providerId="LiveId" clId="{2BE83403-A863-4DCD-B03F-800D24ED03FD}" dt="2026-01-14T17:11:15.882" v="1909" actId="1076"/>
          <ac:spMkLst>
            <pc:docMk/>
            <pc:sldMk cId="844442890" sldId="360"/>
            <ac:spMk id="52" creationId="{280CA052-F42E-1107-713E-AC293B5D11C6}"/>
          </ac:spMkLst>
        </pc:spChg>
        <pc:spChg chg="add del mod">
          <ac:chgData name="Neha LK" userId="8fca3ca9e9632d63" providerId="LiveId" clId="{2BE83403-A863-4DCD-B03F-800D24ED03FD}" dt="2026-01-14T17:24:54.844" v="2594" actId="478"/>
          <ac:spMkLst>
            <pc:docMk/>
            <pc:sldMk cId="844442890" sldId="360"/>
            <ac:spMk id="54" creationId="{35368D47-EFF2-DE28-C5B2-ADF19E65BFB6}"/>
          </ac:spMkLst>
        </pc:spChg>
        <pc:spChg chg="add mod">
          <ac:chgData name="Neha LK" userId="8fca3ca9e9632d63" providerId="LiveId" clId="{2BE83403-A863-4DCD-B03F-800D24ED03FD}" dt="2026-01-14T17:25:27.160" v="2602" actId="113"/>
          <ac:spMkLst>
            <pc:docMk/>
            <pc:sldMk cId="844442890" sldId="360"/>
            <ac:spMk id="55" creationId="{C72C9A85-88CB-1B46-6BAD-E8D817CCBB68}"/>
          </ac:spMkLst>
        </pc:spChg>
        <pc:grpChg chg="add mod">
          <ac:chgData name="Neha LK" userId="8fca3ca9e9632d63" providerId="LiveId" clId="{2BE83403-A863-4DCD-B03F-800D24ED03FD}" dt="2026-01-14T17:00:17.838" v="1700" actId="1076"/>
          <ac:grpSpMkLst>
            <pc:docMk/>
            <pc:sldMk cId="844442890" sldId="360"/>
            <ac:grpSpMk id="12" creationId="{7E60CD12-7A97-884E-D04C-95DAE6160904}"/>
          </ac:grpSpMkLst>
        </pc:grpChg>
        <pc:grpChg chg="add mod">
          <ac:chgData name="Neha LK" userId="8fca3ca9e9632d63" providerId="LiveId" clId="{2BE83403-A863-4DCD-B03F-800D24ED03FD}" dt="2026-01-14T17:09:45.668" v="1875" actId="1076"/>
          <ac:grpSpMkLst>
            <pc:docMk/>
            <pc:sldMk cId="844442890" sldId="360"/>
            <ac:grpSpMk id="13" creationId="{C29F22D5-1D72-5848-BDD5-9F8357EF211E}"/>
          </ac:grpSpMkLst>
        </pc:grpChg>
        <pc:grpChg chg="add mod">
          <ac:chgData name="Neha LK" userId="8fca3ca9e9632d63" providerId="LiveId" clId="{2BE83403-A863-4DCD-B03F-800D24ED03FD}" dt="2026-01-14T17:09:32.659" v="1871" actId="1076"/>
          <ac:grpSpMkLst>
            <pc:docMk/>
            <pc:sldMk cId="844442890" sldId="360"/>
            <ac:grpSpMk id="16" creationId="{C392FE9C-66CF-22FC-4E1E-84116E13CACF}"/>
          </ac:grpSpMkLst>
        </pc:grpChg>
        <pc:grpChg chg="add mod">
          <ac:chgData name="Neha LK" userId="8fca3ca9e9632d63" providerId="LiveId" clId="{2BE83403-A863-4DCD-B03F-800D24ED03FD}" dt="2026-01-14T17:10:11.919" v="1878" actId="1076"/>
          <ac:grpSpMkLst>
            <pc:docMk/>
            <pc:sldMk cId="844442890" sldId="360"/>
            <ac:grpSpMk id="20" creationId="{7A41058B-71A3-939C-3D72-E9A376D27A93}"/>
          </ac:grpSpMkLst>
        </pc:grpChg>
        <pc:grpChg chg="add mod">
          <ac:chgData name="Neha LK" userId="8fca3ca9e9632d63" providerId="LiveId" clId="{2BE83403-A863-4DCD-B03F-800D24ED03FD}" dt="2026-01-14T17:10:05.595" v="1877" actId="1076"/>
          <ac:grpSpMkLst>
            <pc:docMk/>
            <pc:sldMk cId="844442890" sldId="360"/>
            <ac:grpSpMk id="24" creationId="{D341A9E1-7112-5754-C72A-3436AAE12E16}"/>
          </ac:grpSpMkLst>
        </pc:grpChg>
        <pc:grpChg chg="add mod">
          <ac:chgData name="Neha LK" userId="8fca3ca9e9632d63" providerId="LiveId" clId="{2BE83403-A863-4DCD-B03F-800D24ED03FD}" dt="2026-01-14T17:04:52.550" v="1744" actId="1076"/>
          <ac:grpSpMkLst>
            <pc:docMk/>
            <pc:sldMk cId="844442890" sldId="360"/>
            <ac:grpSpMk id="36" creationId="{917BB7D8-53B6-FAFC-9C92-12D2AB879B6D}"/>
          </ac:grpSpMkLst>
        </pc:grpChg>
        <pc:grpChg chg="add mod">
          <ac:chgData name="Neha LK" userId="8fca3ca9e9632d63" providerId="LiveId" clId="{2BE83403-A863-4DCD-B03F-800D24ED03FD}" dt="2026-01-14T17:04:46.361" v="1743" actId="1076"/>
          <ac:grpSpMkLst>
            <pc:docMk/>
            <pc:sldMk cId="844442890" sldId="360"/>
            <ac:grpSpMk id="39" creationId="{B353C835-C338-E646-A519-C64AEFA2A87F}"/>
          </ac:grpSpMkLst>
        </pc:grp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5" creationId="{90E2BEDB-65E7-F3E3-94E8-7CD1E6A21A32}"/>
          </ac:picMkLst>
        </pc:picChg>
        <pc:picChg chg="add mod">
          <ac:chgData name="Neha LK" userId="8fca3ca9e9632d63" providerId="LiveId" clId="{2BE83403-A863-4DCD-B03F-800D24ED03FD}" dt="2026-01-14T17:01:04.389" v="1707" actId="1076"/>
          <ac:picMkLst>
            <pc:docMk/>
            <pc:sldMk cId="844442890" sldId="360"/>
            <ac:picMk id="14" creationId="{391906E4-F100-A52A-FF6A-A090A3DD8E58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15" creationId="{8A3AB6C7-98F4-1BA6-498B-582540825D8F}"/>
          </ac:picMkLst>
        </pc:picChg>
        <pc:picChg chg="add mod">
          <ac:chgData name="Neha LK" userId="8fca3ca9e9632d63" providerId="LiveId" clId="{2BE83403-A863-4DCD-B03F-800D24ED03FD}" dt="2026-01-14T17:09:37.773" v="1873" actId="1076"/>
          <ac:picMkLst>
            <pc:docMk/>
            <pc:sldMk cId="844442890" sldId="360"/>
            <ac:picMk id="19" creationId="{F728D91C-A858-E37D-DC91-5DB1996A5491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23" creationId="{E8FFFE6A-3B82-121C-8994-E8F815061C20}"/>
          </ac:picMkLst>
        </pc:picChg>
        <pc:picChg chg="add mod">
          <ac:chgData name="Neha LK" userId="8fca3ca9e9632d63" providerId="LiveId" clId="{2BE83403-A863-4DCD-B03F-800D24ED03FD}" dt="2026-01-14T17:02:53.889" v="1725" actId="1076"/>
          <ac:picMkLst>
            <pc:docMk/>
            <pc:sldMk cId="844442890" sldId="360"/>
            <ac:picMk id="27" creationId="{962B9E03-149B-DC94-C8E9-253C61A5C85A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33" creationId="{62253304-44E1-8B15-B586-28193340223A}"/>
          </ac:picMkLst>
        </pc:picChg>
        <pc:picChg chg="add mod">
          <ac:chgData name="Neha LK" userId="8fca3ca9e9632d63" providerId="LiveId" clId="{2BE83403-A863-4DCD-B03F-800D24ED03FD}" dt="2026-01-14T17:05:23.897" v="1748" actId="1076"/>
          <ac:picMkLst>
            <pc:docMk/>
            <pc:sldMk cId="844442890" sldId="360"/>
            <ac:picMk id="42" creationId="{12EE1DF9-3DD9-F981-2A7C-4B6D886D492D}"/>
          </ac:picMkLst>
        </pc:picChg>
        <pc:picChg chg="add mod">
          <ac:chgData name="Neha LK" userId="8fca3ca9e9632d63" providerId="LiveId" clId="{2BE83403-A863-4DCD-B03F-800D24ED03FD}" dt="2026-01-14T17:05:20.360" v="1747" actId="1076"/>
          <ac:picMkLst>
            <pc:docMk/>
            <pc:sldMk cId="844442890" sldId="360"/>
            <ac:picMk id="43" creationId="{7899E057-D5B7-70E8-7E26-4B736CE3B235}"/>
          </ac:picMkLst>
        </pc:picChg>
        <pc:picChg chg="add del mod">
          <ac:chgData name="Neha LK" userId="8fca3ca9e9632d63" providerId="LiveId" clId="{2BE83403-A863-4DCD-B03F-800D24ED03FD}" dt="2026-01-14T17:20:57.064" v="2539" actId="478"/>
          <ac:picMkLst>
            <pc:docMk/>
            <pc:sldMk cId="844442890" sldId="360"/>
            <ac:picMk id="57" creationId="{E590A834-F1E9-A577-E585-5AA0F50D481D}"/>
          </ac:picMkLst>
        </pc:picChg>
        <pc:picChg chg="add del mod">
          <ac:chgData name="Neha LK" userId="8fca3ca9e9632d63" providerId="LiveId" clId="{2BE83403-A863-4DCD-B03F-800D24ED03FD}" dt="2026-01-14T17:24:57.385" v="2595" actId="478"/>
          <ac:picMkLst>
            <pc:docMk/>
            <pc:sldMk cId="844442890" sldId="360"/>
            <ac:picMk id="59" creationId="{78E0BD98-08CF-DF57-2B58-7EAD8BB6F20E}"/>
          </ac:picMkLst>
        </pc:picChg>
        <pc:picChg chg="add del mod">
          <ac:chgData name="Neha LK" userId="8fca3ca9e9632d63" providerId="LiveId" clId="{2BE83403-A863-4DCD-B03F-800D24ED03FD}" dt="2026-01-14T17:24:52.623" v="2592" actId="478"/>
          <ac:picMkLst>
            <pc:docMk/>
            <pc:sldMk cId="844442890" sldId="360"/>
            <ac:picMk id="60" creationId="{380CF5F8-14B8-9B1F-FBB2-003855DA0299}"/>
          </ac:picMkLst>
        </pc:picChg>
        <pc:picChg chg="add del mod">
          <ac:chgData name="Neha LK" userId="8fca3ca9e9632d63" providerId="LiveId" clId="{2BE83403-A863-4DCD-B03F-800D24ED03FD}" dt="2026-01-14T17:24:51.763" v="2591" actId="478"/>
          <ac:picMkLst>
            <pc:docMk/>
            <pc:sldMk cId="844442890" sldId="360"/>
            <ac:picMk id="61" creationId="{3A729E60-7095-65A0-FA5B-A87D7EDDF6A4}"/>
          </ac:picMkLst>
        </pc:picChg>
        <pc:picChg chg="add del mod">
          <ac:chgData name="Neha LK" userId="8fca3ca9e9632d63" providerId="LiveId" clId="{2BE83403-A863-4DCD-B03F-800D24ED03FD}" dt="2026-01-14T17:24:46.571" v="2588" actId="478"/>
          <ac:picMkLst>
            <pc:docMk/>
            <pc:sldMk cId="844442890" sldId="360"/>
            <ac:picMk id="62" creationId="{7B2F1E73-9001-1153-CCDF-794A9D72F46C}"/>
          </ac:picMkLst>
        </pc:picChg>
        <pc:picChg chg="add del mod">
          <ac:chgData name="Neha LK" userId="8fca3ca9e9632d63" providerId="LiveId" clId="{2BE83403-A863-4DCD-B03F-800D24ED03FD}" dt="2026-01-14T17:24:45.783" v="2587" actId="478"/>
          <ac:picMkLst>
            <pc:docMk/>
            <pc:sldMk cId="844442890" sldId="360"/>
            <ac:picMk id="63" creationId="{E4403038-FD0C-AC23-8EA1-E6A926B0688C}"/>
          </ac:picMkLst>
        </pc:picChg>
        <pc:picChg chg="add del mod">
          <ac:chgData name="Neha LK" userId="8fca3ca9e9632d63" providerId="LiveId" clId="{2BE83403-A863-4DCD-B03F-800D24ED03FD}" dt="2026-01-14T17:24:44.738" v="2586" actId="478"/>
          <ac:picMkLst>
            <pc:docMk/>
            <pc:sldMk cId="844442890" sldId="360"/>
            <ac:picMk id="64" creationId="{AA6EBB07-CB85-45E1-A4E2-01C934E5A29A}"/>
          </ac:picMkLst>
        </pc:picChg>
        <pc:picChg chg="add mod">
          <ac:chgData name="Neha LK" userId="8fca3ca9e9632d63" providerId="LiveId" clId="{2BE83403-A863-4DCD-B03F-800D24ED03FD}" dt="2026-01-14T17:23:13.155" v="2560"/>
          <ac:picMkLst>
            <pc:docMk/>
            <pc:sldMk cId="844442890" sldId="360"/>
            <ac:picMk id="65" creationId="{F0D5277A-4D32-377D-3C8D-26E7562ED80B}"/>
          </ac:picMkLst>
        </pc:picChg>
        <pc:picChg chg="add mod">
          <ac:chgData name="Neha LK" userId="8fca3ca9e9632d63" providerId="LiveId" clId="{2BE83403-A863-4DCD-B03F-800D24ED03FD}" dt="2026-01-14T17:23:18.307" v="2561"/>
          <ac:picMkLst>
            <pc:docMk/>
            <pc:sldMk cId="844442890" sldId="360"/>
            <ac:picMk id="66" creationId="{DB086034-CD71-6A58-2FB3-275A57251C9D}"/>
          </ac:picMkLst>
        </pc:picChg>
        <pc:cxnChg chg="add mod">
          <ac:chgData name="Neha LK" userId="8fca3ca9e9632d63" providerId="LiveId" clId="{2BE83403-A863-4DCD-B03F-800D24ED03FD}" dt="2026-01-14T17:00:09.671" v="1699" actId="164"/>
          <ac:cxnSpMkLst>
            <pc:docMk/>
            <pc:sldMk cId="844442890" sldId="360"/>
            <ac:cxnSpMk id="7" creationId="{F9E866C5-D825-C148-96DA-65CBDDF64981}"/>
          </ac:cxnSpMkLst>
        </pc:cxnChg>
        <pc:cxnChg chg="add mod">
          <ac:chgData name="Neha LK" userId="8fca3ca9e9632d63" providerId="LiveId" clId="{2BE83403-A863-4DCD-B03F-800D24ED03FD}" dt="2026-01-14T17:09:52.783" v="1876" actId="1076"/>
          <ac:cxnSpMkLst>
            <pc:docMk/>
            <pc:sldMk cId="844442890" sldId="360"/>
            <ac:cxnSpMk id="9" creationId="{E9004317-769A-7576-638C-18AA50CE1A56}"/>
          </ac:cxnSpMkLst>
        </pc:cxnChg>
        <pc:cxnChg chg="add mod">
          <ac:chgData name="Neha LK" userId="8fca3ca9e9632d63" providerId="LiveId" clId="{2BE83403-A863-4DCD-B03F-800D24ED03FD}" dt="2026-01-14T17:00:42.424" v="1701" actId="164"/>
          <ac:cxnSpMkLst>
            <pc:docMk/>
            <pc:sldMk cId="844442890" sldId="360"/>
            <ac:cxnSpMk id="10" creationId="{B7E101B7-3088-44DF-3135-676397FB4A38}"/>
          </ac:cxnSpMkLst>
        </pc:cxnChg>
        <pc:cxnChg chg="add mod">
          <ac:chgData name="Neha LK" userId="8fca3ca9e9632d63" providerId="LiveId" clId="{2BE83403-A863-4DCD-B03F-800D24ED03FD}" dt="2026-01-14T17:00:42.424" v="1701" actId="164"/>
          <ac:cxnSpMkLst>
            <pc:docMk/>
            <pc:sldMk cId="844442890" sldId="360"/>
            <ac:cxnSpMk id="11" creationId="{0BCC0EA2-6D17-8B37-C653-201C4828839F}"/>
          </ac:cxnSpMkLst>
        </pc:cxnChg>
        <pc:cxnChg chg="mod">
          <ac:chgData name="Neha LK" userId="8fca3ca9e9632d63" providerId="LiveId" clId="{2BE83403-A863-4DCD-B03F-800D24ED03FD}" dt="2026-01-14T17:01:28.841" v="1711"/>
          <ac:cxnSpMkLst>
            <pc:docMk/>
            <pc:sldMk cId="844442890" sldId="360"/>
            <ac:cxnSpMk id="17" creationId="{DD7FAB72-1B30-7587-6251-93C56779AE2F}"/>
          </ac:cxnSpMkLst>
        </pc:cxnChg>
        <pc:cxnChg chg="mod">
          <ac:chgData name="Neha LK" userId="8fca3ca9e9632d63" providerId="LiveId" clId="{2BE83403-A863-4DCD-B03F-800D24ED03FD}" dt="2026-01-14T17:01:28.841" v="1711"/>
          <ac:cxnSpMkLst>
            <pc:docMk/>
            <pc:sldMk cId="844442890" sldId="360"/>
            <ac:cxnSpMk id="18" creationId="{D4F969E9-50DD-3DBD-4128-CA43B1C51AB3}"/>
          </ac:cxnSpMkLst>
        </pc:cxnChg>
        <pc:cxnChg chg="mod">
          <ac:chgData name="Neha LK" userId="8fca3ca9e9632d63" providerId="LiveId" clId="{2BE83403-A863-4DCD-B03F-800D24ED03FD}" dt="2026-01-14T17:01:49.227" v="1714"/>
          <ac:cxnSpMkLst>
            <pc:docMk/>
            <pc:sldMk cId="844442890" sldId="360"/>
            <ac:cxnSpMk id="21" creationId="{4F69EDF6-6D22-F563-CB74-2BF215187755}"/>
          </ac:cxnSpMkLst>
        </pc:cxnChg>
        <pc:cxnChg chg="mod">
          <ac:chgData name="Neha LK" userId="8fca3ca9e9632d63" providerId="LiveId" clId="{2BE83403-A863-4DCD-B03F-800D24ED03FD}" dt="2026-01-14T17:01:49.227" v="1714"/>
          <ac:cxnSpMkLst>
            <pc:docMk/>
            <pc:sldMk cId="844442890" sldId="360"/>
            <ac:cxnSpMk id="22" creationId="{47B0BEF2-0A50-8B66-1D7B-80A5814D9D73}"/>
          </ac:cxnSpMkLst>
        </pc:cxnChg>
        <pc:cxnChg chg="mod">
          <ac:chgData name="Neha LK" userId="8fca3ca9e9632d63" providerId="LiveId" clId="{2BE83403-A863-4DCD-B03F-800D24ED03FD}" dt="2026-01-14T17:02:18.394" v="1719"/>
          <ac:cxnSpMkLst>
            <pc:docMk/>
            <pc:sldMk cId="844442890" sldId="360"/>
            <ac:cxnSpMk id="25" creationId="{BF1DB5A8-2082-6CDE-C359-7B7D809DF739}"/>
          </ac:cxnSpMkLst>
        </pc:cxnChg>
        <pc:cxnChg chg="mod">
          <ac:chgData name="Neha LK" userId="8fca3ca9e9632d63" providerId="LiveId" clId="{2BE83403-A863-4DCD-B03F-800D24ED03FD}" dt="2026-01-14T17:02:18.394" v="1719"/>
          <ac:cxnSpMkLst>
            <pc:docMk/>
            <pc:sldMk cId="844442890" sldId="360"/>
            <ac:cxnSpMk id="26" creationId="{E1C47C80-A417-A8D2-3203-21EAD68A018C}"/>
          </ac:cxnSpMkLst>
        </pc:cxnChg>
        <pc:cxnChg chg="add mod">
          <ac:chgData name="Neha LK" userId="8fca3ca9e9632d63" providerId="LiveId" clId="{2BE83403-A863-4DCD-B03F-800D24ED03FD}" dt="2026-01-14T17:03:13.140" v="1727" actId="13822"/>
          <ac:cxnSpMkLst>
            <pc:docMk/>
            <pc:sldMk cId="844442890" sldId="360"/>
            <ac:cxnSpMk id="29" creationId="{D959E79B-0FD4-EFC0-A656-5368C3BFE092}"/>
          </ac:cxnSpMkLst>
        </pc:cxnChg>
        <pc:cxnChg chg="add mod">
          <ac:chgData name="Neha LK" userId="8fca3ca9e9632d63" providerId="LiveId" clId="{2BE83403-A863-4DCD-B03F-800D24ED03FD}" dt="2026-01-14T17:04:24.085" v="1738" actId="14100"/>
          <ac:cxnSpMkLst>
            <pc:docMk/>
            <pc:sldMk cId="844442890" sldId="360"/>
            <ac:cxnSpMk id="31" creationId="{88BAC774-843C-867A-189A-D89B4C716620}"/>
          </ac:cxnSpMkLst>
        </pc:cxnChg>
        <pc:cxnChg chg="mod">
          <ac:chgData name="Neha LK" userId="8fca3ca9e9632d63" providerId="LiveId" clId="{2BE83403-A863-4DCD-B03F-800D24ED03FD}" dt="2026-01-14T17:04:39.463" v="1740"/>
          <ac:cxnSpMkLst>
            <pc:docMk/>
            <pc:sldMk cId="844442890" sldId="360"/>
            <ac:cxnSpMk id="37" creationId="{7E7F41E8-E372-A599-AB6A-DFB6112F8EC9}"/>
          </ac:cxnSpMkLst>
        </pc:cxnChg>
        <pc:cxnChg chg="mod">
          <ac:chgData name="Neha LK" userId="8fca3ca9e9632d63" providerId="LiveId" clId="{2BE83403-A863-4DCD-B03F-800D24ED03FD}" dt="2026-01-14T17:04:39.463" v="1740"/>
          <ac:cxnSpMkLst>
            <pc:docMk/>
            <pc:sldMk cId="844442890" sldId="360"/>
            <ac:cxnSpMk id="38" creationId="{A6C35A8A-DD90-A59D-B48C-33DD8DA5F103}"/>
          </ac:cxnSpMkLst>
        </pc:cxnChg>
        <pc:cxnChg chg="mod">
          <ac:chgData name="Neha LK" userId="8fca3ca9e9632d63" providerId="LiveId" clId="{2BE83403-A863-4DCD-B03F-800D24ED03FD}" dt="2026-01-14T17:04:39.803" v="1741"/>
          <ac:cxnSpMkLst>
            <pc:docMk/>
            <pc:sldMk cId="844442890" sldId="360"/>
            <ac:cxnSpMk id="40" creationId="{1764A718-94DF-F196-1077-8B563DDA1EED}"/>
          </ac:cxnSpMkLst>
        </pc:cxnChg>
        <pc:cxnChg chg="mod">
          <ac:chgData name="Neha LK" userId="8fca3ca9e9632d63" providerId="LiveId" clId="{2BE83403-A863-4DCD-B03F-800D24ED03FD}" dt="2026-01-14T17:04:39.803" v="1741"/>
          <ac:cxnSpMkLst>
            <pc:docMk/>
            <pc:sldMk cId="844442890" sldId="360"/>
            <ac:cxnSpMk id="41" creationId="{5F273483-B92C-59DE-2408-09E86DE0A521}"/>
          </ac:cxnSpMkLst>
        </pc:cxnChg>
      </pc:sldChg>
      <pc:sldChg chg="modSp add mod">
        <pc:chgData name="Neha LK" userId="8fca3ca9e9632d63" providerId="LiveId" clId="{2BE83403-A863-4DCD-B03F-800D24ED03FD}" dt="2026-01-15T20:17:53.812" v="2634" actId="207"/>
        <pc:sldMkLst>
          <pc:docMk/>
          <pc:sldMk cId="0" sldId="361"/>
        </pc:sldMkLst>
        <pc:spChg chg="mod">
          <ac:chgData name="Neha LK" userId="8fca3ca9e9632d63" providerId="LiveId" clId="{2BE83403-A863-4DCD-B03F-800D24ED03FD}" dt="2026-01-15T20:16:58.969" v="2624" actId="255"/>
          <ac:spMkLst>
            <pc:docMk/>
            <pc:sldMk cId="0" sldId="361"/>
            <ac:spMk id="105" creationId="{00000000-0000-0000-0000-000000000000}"/>
          </ac:spMkLst>
        </pc:spChg>
        <pc:spChg chg="mod">
          <ac:chgData name="Neha LK" userId="8fca3ca9e9632d63" providerId="LiveId" clId="{2BE83403-A863-4DCD-B03F-800D24ED03FD}" dt="2026-01-15T20:17:43.612" v="2631" actId="207"/>
          <ac:spMkLst>
            <pc:docMk/>
            <pc:sldMk cId="0" sldId="361"/>
            <ac:spMk id="106" creationId="{00000000-0000-0000-0000-000000000000}"/>
          </ac:spMkLst>
        </pc:spChg>
        <pc:spChg chg="mod">
          <ac:chgData name="Neha LK" userId="8fca3ca9e9632d63" providerId="LiveId" clId="{2BE83403-A863-4DCD-B03F-800D24ED03FD}" dt="2026-01-15T20:17:36.319" v="2630" actId="2711"/>
          <ac:spMkLst>
            <pc:docMk/>
            <pc:sldMk cId="0" sldId="361"/>
            <ac:spMk id="107" creationId="{00000000-0000-0000-0000-000000000000}"/>
          </ac:spMkLst>
        </pc:spChg>
        <pc:spChg chg="mod">
          <ac:chgData name="Neha LK" userId="8fca3ca9e9632d63" providerId="LiveId" clId="{2BE83403-A863-4DCD-B03F-800D24ED03FD}" dt="2026-01-15T20:17:47.183" v="2632" actId="207"/>
          <ac:spMkLst>
            <pc:docMk/>
            <pc:sldMk cId="0" sldId="361"/>
            <ac:spMk id="109" creationId="{00000000-0000-0000-0000-000000000000}"/>
          </ac:spMkLst>
        </pc:spChg>
        <pc:spChg chg="mod">
          <ac:chgData name="Neha LK" userId="8fca3ca9e9632d63" providerId="LiveId" clId="{2BE83403-A863-4DCD-B03F-800D24ED03FD}" dt="2026-01-15T20:17:50.678" v="2633" actId="207"/>
          <ac:spMkLst>
            <pc:docMk/>
            <pc:sldMk cId="0" sldId="361"/>
            <ac:spMk id="110" creationId="{00000000-0000-0000-0000-000000000000}"/>
          </ac:spMkLst>
        </pc:spChg>
        <pc:spChg chg="mod">
          <ac:chgData name="Neha LK" userId="8fca3ca9e9632d63" providerId="LiveId" clId="{2BE83403-A863-4DCD-B03F-800D24ED03FD}" dt="2026-01-15T20:17:53.812" v="2634" actId="207"/>
          <ac:spMkLst>
            <pc:docMk/>
            <pc:sldMk cId="0" sldId="361"/>
            <ac:spMk id="111" creationId="{00000000-0000-0000-0000-000000000000}"/>
          </ac:spMkLst>
        </pc:spChg>
      </pc:sldChg>
      <pc:sldMasterChg chg="delSldLayout">
        <pc:chgData name="Neha LK" userId="8fca3ca9e9632d63" providerId="LiveId" clId="{2BE83403-A863-4DCD-B03F-800D24ED03FD}" dt="2026-01-12T17:17:52.638" v="18" actId="47"/>
        <pc:sldMasterMkLst>
          <pc:docMk/>
          <pc:sldMasterMk cId="0" sldId="2147483649"/>
        </pc:sldMasterMkLst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009A5759-04E9-AE01-00DB-8488CF07F42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B93DACD1-C3EF-3A38-893D-51FCFC98933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F3A095CC-DE3D-40F6-A91E-FBFE03B60FF8}" type="datetime1">
              <a:rPr lang="de-DE" smtClean="0"/>
              <a:t>15.01.2026</a:t>
            </a:fld>
            <a:endParaRPr lang="de-DE" dirty="0"/>
          </a:p>
        </p:txBody>
      </p:sp>
      <p:sp>
        <p:nvSpPr>
          <p:cNvPr id="78852" name="Rectangle 4">
            <a:extLst>
              <a:ext uri="{FF2B5EF4-FFF2-40B4-BE49-F238E27FC236}">
                <a16:creationId xmlns:a16="http://schemas.microsoft.com/office/drawing/2014/main" id="{4009DF1F-7FB9-222B-039F-ED4EFF9D818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8853" name="Rectangle 5">
            <a:extLst>
              <a:ext uri="{FF2B5EF4-FFF2-40B4-BE49-F238E27FC236}">
                <a16:creationId xmlns:a16="http://schemas.microsoft.com/office/drawing/2014/main" id="{E76A3867-0F76-3313-D0C5-DDFA17E6DA0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054B2BC2-B6ED-4549-9195-15F045A7DE0B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e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060F4E6-22EE-55D9-3018-BF156A1225D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3AE1144-67AE-B496-A06B-09547C7613A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39568D12-654A-4F18-91A5-2ED155406D65}" type="datetime1">
              <a:rPr lang="de-DE" smtClean="0"/>
              <a:t>15.01.2026</a:t>
            </a:fld>
            <a:endParaRPr lang="de-DE" dirty="0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D62A6511-503C-079F-D157-D0C85A19759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B3FA2C6E-72F4-1726-616A-30737CFCE1C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D06DECE4-8353-AF07-5A3B-D76505CD444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479E671C-6485-20A7-E414-697C1E6F479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8F976835-D858-4CE3-AE5B-1ADAF348F8CD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ＭＳ Ｐゴシック" pitchFamily="-111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tragstitelvorschla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A83E6B66-9147-71BA-A8C7-2DFA83618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56075"/>
            <a:ext cx="9144000" cy="995363"/>
          </a:xfrm>
          <a:prstGeom prst="rect">
            <a:avLst/>
          </a:prstGeom>
          <a:solidFill>
            <a:srgbClr val="006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1pPr>
            <a:lvl2pPr marL="742950" indent="-28575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2pPr>
            <a:lvl3pPr marL="11430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3pPr>
            <a:lvl4pPr marL="16002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4pPr>
            <a:lvl5pPr marL="20574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9pPr>
          </a:lstStyle>
          <a:p>
            <a:endParaRPr lang="en-US" altLang="en-US">
              <a:solidFill>
                <a:srgbClr val="0069B4"/>
              </a:solidFill>
            </a:endParaRPr>
          </a:p>
        </p:txBody>
      </p:sp>
      <p:pic>
        <p:nvPicPr>
          <p:cNvPr id="3" name="Grafik 12">
            <a:extLst>
              <a:ext uri="{FF2B5EF4-FFF2-40B4-BE49-F238E27FC236}">
                <a16:creationId xmlns:a16="http://schemas.microsoft.com/office/drawing/2014/main" id="{F5412769-3A58-B291-0F8C-BA8FC45F0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763" y="339725"/>
            <a:ext cx="6086475" cy="249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2184219" y="4238175"/>
            <a:ext cx="4775561" cy="830996"/>
          </a:xfrm>
          <a:prstGeom prst="rect">
            <a:avLst/>
          </a:prstGeom>
        </p:spPr>
        <p:txBody>
          <a:bodyPr anchor="b"/>
          <a:lstStyle>
            <a:lvl1pPr algn="ctr">
              <a:defRPr sz="2400" b="1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276656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tragstitelvorschla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D01BE24C-F2AD-E922-0567-36635A1C1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56075"/>
            <a:ext cx="9144000" cy="995363"/>
          </a:xfrm>
          <a:prstGeom prst="rect">
            <a:avLst/>
          </a:prstGeom>
          <a:solidFill>
            <a:srgbClr val="006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1pPr>
            <a:lvl2pPr marL="742950" indent="-28575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2pPr>
            <a:lvl3pPr marL="11430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3pPr>
            <a:lvl4pPr marL="16002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4pPr>
            <a:lvl5pPr marL="20574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9pPr>
          </a:lstStyle>
          <a:p>
            <a:endParaRPr lang="en-US" altLang="en-US"/>
          </a:p>
        </p:txBody>
      </p:sp>
      <p:pic>
        <p:nvPicPr>
          <p:cNvPr id="3" name="Grafik 12">
            <a:extLst>
              <a:ext uri="{FF2B5EF4-FFF2-40B4-BE49-F238E27FC236}">
                <a16:creationId xmlns:a16="http://schemas.microsoft.com/office/drawing/2014/main" id="{ABEA07CF-BAF3-ED92-EE01-8AABB72A9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268288"/>
            <a:ext cx="4556125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el 4"/>
          <p:cNvSpPr>
            <a:spLocks noGrp="1"/>
          </p:cNvSpPr>
          <p:nvPr>
            <p:ph type="title"/>
          </p:nvPr>
        </p:nvSpPr>
        <p:spPr>
          <a:xfrm>
            <a:off x="539552" y="2914975"/>
            <a:ext cx="5598566" cy="12411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 b="1">
                <a:solidFill>
                  <a:srgbClr val="0069B4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0"/>
          </p:nvPr>
        </p:nvSpPr>
        <p:spPr>
          <a:xfrm>
            <a:off x="395536" y="4300538"/>
            <a:ext cx="5599113" cy="647700"/>
          </a:xfrm>
          <a:prstGeom prst="rect">
            <a:avLst/>
          </a:prstGeom>
        </p:spPr>
        <p:txBody>
          <a:bodyPr lIns="0" tIns="46800" anchor="t"/>
          <a:lstStyle>
            <a:lvl1pPr marL="217884" indent="0" algn="l">
              <a:buNone/>
              <a:defRPr sz="160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4684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ografie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1F71A905-437B-8F6E-4626-A39275215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E9778D9F-8214-9415-5EB3-1038D5A3723D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6424" y="915566"/>
            <a:ext cx="7908925" cy="3096344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3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129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662CF773-B2B8-9217-1571-A05475E22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65BAEBFF-4135-B02F-A451-53CFF44F717A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abellenplatzhalter 4"/>
          <p:cNvSpPr>
            <a:spLocks noGrp="1"/>
          </p:cNvSpPr>
          <p:nvPr>
            <p:ph type="tbl" sz="quarter" idx="10"/>
          </p:nvPr>
        </p:nvSpPr>
        <p:spPr>
          <a:xfrm>
            <a:off x="604840" y="857251"/>
            <a:ext cx="7932737" cy="31546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FontTx/>
              <a:buNone/>
              <a:defRPr sz="900">
                <a:solidFill>
                  <a:schemeClr val="tx1"/>
                </a:solidFill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table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310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Einspalt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A66A474D-9E6B-6F16-B215-6671407F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2D97A1F3-2329-524B-7438-C3A484D7E70E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Bildplatzhalter 8"/>
          <p:cNvSpPr>
            <a:spLocks noGrp="1"/>
          </p:cNvSpPr>
          <p:nvPr>
            <p:ph type="pic" sz="quarter" idx="12"/>
          </p:nvPr>
        </p:nvSpPr>
        <p:spPr>
          <a:xfrm>
            <a:off x="615404" y="987574"/>
            <a:ext cx="2516734" cy="295232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picture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7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3419872" y="1004046"/>
            <a:ext cx="5108724" cy="2935855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1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965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701ACEC7-A989-1C4D-8D6B-1E5754193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A484E9D2-441B-63EA-C18C-D1872B5DAB15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604837" y="1004046"/>
            <a:ext cx="5191125" cy="2935854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picture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7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12160" y="1004046"/>
            <a:ext cx="2516436" cy="2935855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2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336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pografiefolie">
  <p:cSld name="1_Typografiefoli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15"/>
          <p:cNvCxnSpPr/>
          <p:nvPr/>
        </p:nvCxnSpPr>
        <p:spPr>
          <a:xfrm>
            <a:off x="0" y="4300538"/>
            <a:ext cx="9251950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69B4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606424" y="915566"/>
            <a:ext cx="7908925" cy="309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36068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L="914400" marR="0" lvl="1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L="1371600" marR="0" lvl="2" indent="-31432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L="1828800" marR="0" lvl="3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L="2286000" marR="0" lvl="4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L="2743200" marR="0" lvl="5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L="3200400" marR="0" lvl="6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L="3657600" marR="0" lvl="7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L="4114800" marR="0" lvl="8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81"/>
              <a:buFont typeface="Merriweather Sans"/>
              <a:buNone/>
              <a:defRPr sz="11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4"/>
              <a:buFont typeface="Merriweather Sans"/>
              <a:buNone/>
              <a:defRPr sz="14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52"/>
              <a:buFont typeface="Merriweather Sans"/>
              <a:buNone/>
              <a:defRPr sz="12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800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9C961351-E53B-DCC1-BF81-1721E09DB7B1}"/>
              </a:ext>
            </a:extLst>
          </p:cNvPr>
          <p:cNvCxnSpPr/>
          <p:nvPr/>
        </p:nvCxnSpPr>
        <p:spPr bwMode="auto">
          <a:xfrm>
            <a:off x="-990600" y="3259138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0B2A93C-8247-A255-D693-CB8DDB5DFD8D}"/>
              </a:ext>
            </a:extLst>
          </p:cNvPr>
          <p:cNvCxnSpPr/>
          <p:nvPr/>
        </p:nvCxnSpPr>
        <p:spPr bwMode="auto">
          <a:xfrm>
            <a:off x="-990600" y="1201738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BED038B8-BB91-2A64-58B5-091919C828F3}"/>
              </a:ext>
            </a:extLst>
          </p:cNvPr>
          <p:cNvCxnSpPr/>
          <p:nvPr/>
        </p:nvCxnSpPr>
        <p:spPr bwMode="auto">
          <a:xfrm>
            <a:off x="-900113" y="3363913"/>
            <a:ext cx="11220451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66C9626B-7CED-C298-3214-3A9CC10904AB}"/>
              </a:ext>
            </a:extLst>
          </p:cNvPr>
          <p:cNvCxnSpPr/>
          <p:nvPr/>
        </p:nvCxnSpPr>
        <p:spPr bwMode="auto">
          <a:xfrm>
            <a:off x="-990600" y="35988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D29F8D-AA87-7F5F-0C70-F0B400273060}"/>
              </a:ext>
            </a:extLst>
          </p:cNvPr>
          <p:cNvCxnSpPr/>
          <p:nvPr/>
        </p:nvCxnSpPr>
        <p:spPr bwMode="auto">
          <a:xfrm>
            <a:off x="-990600" y="18843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B69E67E9-7572-86E9-EC86-E29601F5E09A}"/>
              </a:ext>
            </a:extLst>
          </p:cNvPr>
          <p:cNvCxnSpPr/>
          <p:nvPr/>
        </p:nvCxnSpPr>
        <p:spPr bwMode="auto">
          <a:xfrm>
            <a:off x="-1404938" y="469900"/>
            <a:ext cx="11220451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25">
            <a:extLst>
              <a:ext uri="{FF2B5EF4-FFF2-40B4-BE49-F238E27FC236}">
                <a16:creationId xmlns:a16="http://schemas.microsoft.com/office/drawing/2014/main" id="{95B6BEFC-099E-B98B-1D84-A47E9736CF98}"/>
              </a:ext>
            </a:extLst>
          </p:cNvPr>
          <p:cNvCxnSpPr/>
          <p:nvPr/>
        </p:nvCxnSpPr>
        <p:spPr bwMode="auto">
          <a:xfrm>
            <a:off x="3635375" y="13636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27">
            <a:extLst>
              <a:ext uri="{FF2B5EF4-FFF2-40B4-BE49-F238E27FC236}">
                <a16:creationId xmlns:a16="http://schemas.microsoft.com/office/drawing/2014/main" id="{B61A0EF5-C5E4-F033-CA06-568854211413}"/>
              </a:ext>
            </a:extLst>
          </p:cNvPr>
          <p:cNvCxnSpPr/>
          <p:nvPr/>
        </p:nvCxnSpPr>
        <p:spPr bwMode="auto">
          <a:xfrm>
            <a:off x="3725863" y="3527425"/>
            <a:ext cx="11220450" cy="0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</p:sldLayoutIdLst>
  <p:hf sldNum="0" hdr="0" ftr="0" dt="0"/>
  <p:txStyles>
    <p:titleStyle>
      <a:lvl1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+mj-lt"/>
          <a:ea typeface="+mj-ea"/>
          <a:cs typeface="+mj-cs"/>
          <a:sym typeface="Lucida Grande" pitchFamily="34" charset="0"/>
        </a:defRPr>
      </a:lvl1pPr>
      <a:lvl2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2pPr>
      <a:lvl3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3pPr>
      <a:lvl4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4pPr>
      <a:lvl5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5pPr>
      <a:lvl6pPr marL="3429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6pPr>
      <a:lvl7pPr marL="6858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7pPr>
      <a:lvl8pPr marL="10287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8pPr>
      <a:lvl9pPr marL="13716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9pPr>
    </p:titleStyle>
    <p:bodyStyle>
      <a:lvl1pPr marL="557213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2"/>
          </a:solidFill>
          <a:latin typeface="+mn-lt"/>
          <a:ea typeface="+mn-ea"/>
          <a:cs typeface="+mn-cs"/>
          <a:sym typeface="Lucida Grande" pitchFamily="34" charset="0"/>
        </a:defRPr>
      </a:lvl1pPr>
      <a:lvl2pPr marL="862013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2pPr>
      <a:lvl3pPr marL="1168400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3pPr>
      <a:lvl4pPr marL="1473200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4pPr>
      <a:lvl5pPr marL="1779588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5pPr>
      <a:lvl6pPr marL="21228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6pPr>
      <a:lvl7pPr marL="24657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7pPr>
      <a:lvl8pPr marL="28086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8pPr>
      <a:lvl9pPr marL="31515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9pPr>
    </p:bodyStyle>
    <p:otherStyle>
      <a:defPPr>
        <a:defRPr lang="de-DE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ta.sfgov.org/Health-and-Social-Services/Health-Inspection-Scores-2024-Present-/tvy3-wexg/about_data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63F64E1-CCE1-92F3-DBF2-D62E4CA881F9}"/>
              </a:ext>
            </a:extLst>
          </p:cNvPr>
          <p:cNvSpPr>
            <a:spLocks noGrp="1"/>
          </p:cNvSpPr>
          <p:nvPr/>
        </p:nvSpPr>
        <p:spPr>
          <a:xfrm>
            <a:off x="-108520" y="2474769"/>
            <a:ext cx="9144000" cy="1012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HEALTH SCORE PREDICTOR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E894E78-3DCA-53FC-A241-5275357CADF6}"/>
              </a:ext>
            </a:extLst>
          </p:cNvPr>
          <p:cNvSpPr>
            <a:spLocks noGrp="1"/>
          </p:cNvSpPr>
          <p:nvPr/>
        </p:nvSpPr>
        <p:spPr>
          <a:xfrm>
            <a:off x="-14714" y="366862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IN" b="1" dirty="0">
                <a:solidFill>
                  <a:schemeClr val="bg1"/>
                </a:solidFill>
              </a:rPr>
              <a:t>Group 06 </a:t>
            </a:r>
          </a:p>
          <a:p>
            <a:pPr algn="ctr"/>
            <a:r>
              <a:rPr lang="en-IN" b="1" dirty="0">
                <a:solidFill>
                  <a:schemeClr val="bg1"/>
                </a:solidFill>
              </a:rPr>
              <a:t>Data science with python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0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10"/>
          <p:cNvSpPr txBox="1"/>
          <p:nvPr/>
        </p:nvSpPr>
        <p:spPr>
          <a:xfrm>
            <a:off x="179490" y="108675"/>
            <a:ext cx="49275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dirty="0">
                <a:solidFill>
                  <a:srgbClr val="002B5C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/>
                <a:sym typeface="Roboto"/>
              </a:rPr>
              <a:t>Results &amp; Strategic Insights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dirty="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119" name="Google Shape;119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7000" y="795125"/>
            <a:ext cx="1418575" cy="6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00" y="795125"/>
            <a:ext cx="6046001" cy="338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4625" y="795113"/>
            <a:ext cx="1418575" cy="6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8575" y="795125"/>
            <a:ext cx="1418575" cy="61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0"/>
          <p:cNvSpPr txBox="1"/>
          <p:nvPr/>
        </p:nvSpPr>
        <p:spPr>
          <a:xfrm>
            <a:off x="3274050" y="795113"/>
            <a:ext cx="1343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94.1%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3058400" y="1106000"/>
            <a:ext cx="1698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OVERALL ACCURACY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5210888" y="795125"/>
            <a:ext cx="1210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0.85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5144738" y="1069850"/>
            <a:ext cx="13431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CLOSURE</a:t>
            </a:r>
            <a:r>
              <a:rPr lang="en-US" sz="105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PRECISION</a:t>
            </a:r>
            <a:endParaRPr sz="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7102363" y="1069850"/>
            <a:ext cx="1343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OPTIMAL THRESHOLD</a:t>
            </a:r>
            <a:endParaRPr sz="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7168513" y="795125"/>
            <a:ext cx="1210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0.68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3274050" y="153935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0056B3"/>
                </a:solidFill>
                <a:latin typeface="Roboto"/>
                <a:ea typeface="Roboto"/>
                <a:cs typeface="Roboto"/>
                <a:sym typeface="Roboto"/>
              </a:rPr>
              <a:t>Business Recommendations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" name="Google Shape;130;p10"/>
          <p:cNvSpPr txBox="1"/>
          <p:nvPr/>
        </p:nvSpPr>
        <p:spPr>
          <a:xfrm>
            <a:off x="3546500" y="1909650"/>
            <a:ext cx="4539600" cy="9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Prioritize Risk: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The sheer volume of current violations is the #1 predictor. Facilities with high violation counts should trigger immediate senior officer review.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3546488" y="2771550"/>
            <a:ext cx="45396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History Matters: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Past performance is predictive. "Conditional Pass" history correlates with future Closures.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32" name="Google Shape;132;p10"/>
          <p:cNvSpPr txBox="1"/>
          <p:nvPr/>
        </p:nvSpPr>
        <p:spPr>
          <a:xfrm>
            <a:off x="3546500" y="3379650"/>
            <a:ext cx="41337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Deployment: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Use the model to flag "At-Risk" facilities </a:t>
            </a:r>
            <a:r>
              <a:rPr lang="en-US" sz="1100" i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before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inspection to allocate resources efficiently.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Puzzles in brain">
            <a:extLst>
              <a:ext uri="{FF2B5EF4-FFF2-40B4-BE49-F238E27FC236}">
                <a16:creationId xmlns:a16="http://schemas.microsoft.com/office/drawing/2014/main" id="{E2D10240-55DA-8BBE-E276-32866EACA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b="26105"/>
          <a:stretch>
            <a:fillRect/>
          </a:stretch>
        </p:blipFill>
        <p:spPr>
          <a:xfrm>
            <a:off x="5427" y="-580170"/>
            <a:ext cx="9144000" cy="4152707"/>
          </a:xfrm>
          <a:custGeom>
            <a:avLst/>
            <a:gdLst/>
            <a:ahLst/>
            <a:cxnLst/>
            <a:rect l="l" t="t" r="r" b="b"/>
            <a:pathLst>
              <a:path w="9144000" h="4152707">
                <a:moveTo>
                  <a:pt x="5918625" y="4023543"/>
                </a:moveTo>
                <a:lnTo>
                  <a:pt x="6018949" y="4023543"/>
                </a:lnTo>
                <a:lnTo>
                  <a:pt x="6018949" y="4112035"/>
                </a:lnTo>
                <a:lnTo>
                  <a:pt x="5918625" y="4112035"/>
                </a:lnTo>
                <a:close/>
                <a:moveTo>
                  <a:pt x="4831124" y="3829057"/>
                </a:moveTo>
                <a:cubicBezTo>
                  <a:pt x="4808610" y="3829057"/>
                  <a:pt x="4790534" y="3837027"/>
                  <a:pt x="4776895" y="3852967"/>
                </a:cubicBezTo>
                <a:cubicBezTo>
                  <a:pt x="4763255" y="3868907"/>
                  <a:pt x="4756435" y="3895282"/>
                  <a:pt x="4756435" y="3932093"/>
                </a:cubicBezTo>
                <a:cubicBezTo>
                  <a:pt x="4756435" y="3968574"/>
                  <a:pt x="4763214" y="3994785"/>
                  <a:pt x="4776771" y="4010725"/>
                </a:cubicBezTo>
                <a:cubicBezTo>
                  <a:pt x="4790329" y="4026665"/>
                  <a:pt x="4808775" y="4034635"/>
                  <a:pt x="4832110" y="4034635"/>
                </a:cubicBezTo>
                <a:cubicBezTo>
                  <a:pt x="4856102" y="4034635"/>
                  <a:pt x="4874671" y="4026830"/>
                  <a:pt x="4887818" y="4011218"/>
                </a:cubicBezTo>
                <a:cubicBezTo>
                  <a:pt x="4900964" y="3995607"/>
                  <a:pt x="4907538" y="3967588"/>
                  <a:pt x="4907538" y="3927163"/>
                </a:cubicBezTo>
                <a:cubicBezTo>
                  <a:pt x="4907538" y="3893146"/>
                  <a:pt x="4900677" y="3868291"/>
                  <a:pt x="4886955" y="3852597"/>
                </a:cubicBezTo>
                <a:cubicBezTo>
                  <a:pt x="4873233" y="3836904"/>
                  <a:pt x="4854623" y="3829057"/>
                  <a:pt x="4831124" y="3829057"/>
                </a:cubicBezTo>
                <a:close/>
                <a:moveTo>
                  <a:pt x="2707049" y="3829057"/>
                </a:moveTo>
                <a:cubicBezTo>
                  <a:pt x="2684864" y="3829057"/>
                  <a:pt x="2666870" y="3837027"/>
                  <a:pt x="2653066" y="3852967"/>
                </a:cubicBezTo>
                <a:cubicBezTo>
                  <a:pt x="2639262" y="3868907"/>
                  <a:pt x="2632361" y="3893804"/>
                  <a:pt x="2632361" y="3927656"/>
                </a:cubicBezTo>
                <a:cubicBezTo>
                  <a:pt x="2632361" y="3967095"/>
                  <a:pt x="2639098" y="3994785"/>
                  <a:pt x="2652573" y="4010725"/>
                </a:cubicBezTo>
                <a:cubicBezTo>
                  <a:pt x="2666048" y="4026665"/>
                  <a:pt x="2684535" y="4034635"/>
                  <a:pt x="2708035" y="4034635"/>
                </a:cubicBezTo>
                <a:cubicBezTo>
                  <a:pt x="2715594" y="4034635"/>
                  <a:pt x="2722743" y="4033896"/>
                  <a:pt x="2729480" y="4032417"/>
                </a:cubicBezTo>
                <a:cubicBezTo>
                  <a:pt x="2720113" y="4023379"/>
                  <a:pt x="2705324" y="4014833"/>
                  <a:pt x="2685111" y="4006781"/>
                </a:cubicBezTo>
                <a:lnTo>
                  <a:pt x="2702612" y="3966602"/>
                </a:lnTo>
                <a:cubicBezTo>
                  <a:pt x="2712472" y="3968410"/>
                  <a:pt x="2720154" y="3970628"/>
                  <a:pt x="2725660" y="3973258"/>
                </a:cubicBezTo>
                <a:cubicBezTo>
                  <a:pt x="2731165" y="3975887"/>
                  <a:pt x="2741887" y="3982789"/>
                  <a:pt x="2757827" y="3993963"/>
                </a:cubicBezTo>
                <a:cubicBezTo>
                  <a:pt x="2761607" y="3996593"/>
                  <a:pt x="2765715" y="3999304"/>
                  <a:pt x="2770152" y="4002098"/>
                </a:cubicBezTo>
                <a:cubicBezTo>
                  <a:pt x="2779026" y="3986158"/>
                  <a:pt x="2783463" y="3962330"/>
                  <a:pt x="2783463" y="3930614"/>
                </a:cubicBezTo>
                <a:cubicBezTo>
                  <a:pt x="2783463" y="3894132"/>
                  <a:pt x="2776684" y="3868086"/>
                  <a:pt x="2763127" y="3852474"/>
                </a:cubicBezTo>
                <a:cubicBezTo>
                  <a:pt x="2749569" y="3836863"/>
                  <a:pt x="2730877" y="3829057"/>
                  <a:pt x="2707049" y="3829057"/>
                </a:cubicBezTo>
                <a:close/>
                <a:moveTo>
                  <a:pt x="5078662" y="3750671"/>
                </a:moveTo>
                <a:lnTo>
                  <a:pt x="5182930" y="3750671"/>
                </a:lnTo>
                <a:lnTo>
                  <a:pt x="5318996" y="3950595"/>
                </a:lnTo>
                <a:lnTo>
                  <a:pt x="5318996" y="3750671"/>
                </a:lnTo>
                <a:lnTo>
                  <a:pt x="5424250" y="3750671"/>
                </a:lnTo>
                <a:lnTo>
                  <a:pt x="5424250" y="4112035"/>
                </a:lnTo>
                <a:lnTo>
                  <a:pt x="5318996" y="4112035"/>
                </a:lnTo>
                <a:lnTo>
                  <a:pt x="5183670" y="3913621"/>
                </a:lnTo>
                <a:lnTo>
                  <a:pt x="5183670" y="4112035"/>
                </a:lnTo>
                <a:lnTo>
                  <a:pt x="5078662" y="4112035"/>
                </a:lnTo>
                <a:close/>
                <a:moveTo>
                  <a:pt x="4463235" y="3750671"/>
                </a:moveTo>
                <a:lnTo>
                  <a:pt x="4575144" y="3750671"/>
                </a:lnTo>
                <a:lnTo>
                  <a:pt x="4575144" y="4112035"/>
                </a:lnTo>
                <a:lnTo>
                  <a:pt x="4463235" y="4112035"/>
                </a:lnTo>
                <a:close/>
                <a:moveTo>
                  <a:pt x="4071459" y="3750671"/>
                </a:moveTo>
                <a:lnTo>
                  <a:pt x="4410884" y="3750671"/>
                </a:lnTo>
                <a:lnTo>
                  <a:pt x="4410884" y="3839903"/>
                </a:lnTo>
                <a:lnTo>
                  <a:pt x="4297003" y="3839903"/>
                </a:lnTo>
                <a:lnTo>
                  <a:pt x="4297003" y="4112035"/>
                </a:lnTo>
                <a:lnTo>
                  <a:pt x="4185340" y="4112035"/>
                </a:lnTo>
                <a:lnTo>
                  <a:pt x="4185340" y="3839903"/>
                </a:lnTo>
                <a:lnTo>
                  <a:pt x="4071459" y="3839903"/>
                </a:lnTo>
                <a:close/>
                <a:moveTo>
                  <a:pt x="3372701" y="3750671"/>
                </a:moveTo>
                <a:lnTo>
                  <a:pt x="3671948" y="3750671"/>
                </a:lnTo>
                <a:lnTo>
                  <a:pt x="3671948" y="3827825"/>
                </a:lnTo>
                <a:lnTo>
                  <a:pt x="3484611" y="3827825"/>
                </a:lnTo>
                <a:lnTo>
                  <a:pt x="3484611" y="3885258"/>
                </a:lnTo>
                <a:lnTo>
                  <a:pt x="3658391" y="3885258"/>
                </a:lnTo>
                <a:lnTo>
                  <a:pt x="3658391" y="3958961"/>
                </a:lnTo>
                <a:lnTo>
                  <a:pt x="3484611" y="3958961"/>
                </a:lnTo>
                <a:lnTo>
                  <a:pt x="3484611" y="4030198"/>
                </a:lnTo>
                <a:lnTo>
                  <a:pt x="3677371" y="4030198"/>
                </a:lnTo>
                <a:lnTo>
                  <a:pt x="3677371" y="4112035"/>
                </a:lnTo>
                <a:lnTo>
                  <a:pt x="3372701" y="4112035"/>
                </a:lnTo>
                <a:close/>
                <a:moveTo>
                  <a:pt x="2954094" y="3750671"/>
                </a:moveTo>
                <a:lnTo>
                  <a:pt x="3065511" y="3750671"/>
                </a:lnTo>
                <a:lnTo>
                  <a:pt x="3065511" y="3971093"/>
                </a:lnTo>
                <a:cubicBezTo>
                  <a:pt x="3065511" y="3990797"/>
                  <a:pt x="3070975" y="4006191"/>
                  <a:pt x="3081903" y="4017273"/>
                </a:cubicBezTo>
                <a:cubicBezTo>
                  <a:pt x="3092831" y="4028355"/>
                  <a:pt x="3107990" y="4033896"/>
                  <a:pt x="3127381" y="4033896"/>
                </a:cubicBezTo>
                <a:cubicBezTo>
                  <a:pt x="3146608" y="4033896"/>
                  <a:pt x="3161686" y="4028436"/>
                  <a:pt x="3172614" y="4017517"/>
                </a:cubicBezTo>
                <a:cubicBezTo>
                  <a:pt x="3183541" y="4006598"/>
                  <a:pt x="3189005" y="3991123"/>
                  <a:pt x="3189005" y="3971093"/>
                </a:cubicBezTo>
                <a:lnTo>
                  <a:pt x="3189005" y="3750671"/>
                </a:lnTo>
                <a:lnTo>
                  <a:pt x="3300422" y="3750671"/>
                </a:lnTo>
                <a:lnTo>
                  <a:pt x="3300422" y="3965967"/>
                </a:lnTo>
                <a:cubicBezTo>
                  <a:pt x="3300422" y="3987314"/>
                  <a:pt x="3297094" y="4007472"/>
                  <a:pt x="3290439" y="4026439"/>
                </a:cubicBezTo>
                <a:cubicBezTo>
                  <a:pt x="3283784" y="4045407"/>
                  <a:pt x="3273348" y="4061993"/>
                  <a:pt x="3259134" y="4076199"/>
                </a:cubicBezTo>
                <a:cubicBezTo>
                  <a:pt x="3244919" y="4090404"/>
                  <a:pt x="3230006" y="4100380"/>
                  <a:pt x="3214395" y="4106127"/>
                </a:cubicBezTo>
                <a:cubicBezTo>
                  <a:pt x="3192703" y="4114174"/>
                  <a:pt x="3166657" y="4118198"/>
                  <a:pt x="3136255" y="4118198"/>
                </a:cubicBezTo>
                <a:cubicBezTo>
                  <a:pt x="3118672" y="4118198"/>
                  <a:pt x="3099486" y="4116966"/>
                  <a:pt x="3078698" y="4114502"/>
                </a:cubicBezTo>
                <a:cubicBezTo>
                  <a:pt x="3057910" y="4112038"/>
                  <a:pt x="3040532" y="4107153"/>
                  <a:pt x="3026564" y="4099845"/>
                </a:cubicBezTo>
                <a:cubicBezTo>
                  <a:pt x="3012596" y="4092538"/>
                  <a:pt x="2999819" y="4082151"/>
                  <a:pt x="2988234" y="4068684"/>
                </a:cubicBezTo>
                <a:cubicBezTo>
                  <a:pt x="2976649" y="4055218"/>
                  <a:pt x="2968720" y="4041342"/>
                  <a:pt x="2964447" y="4027055"/>
                </a:cubicBezTo>
                <a:cubicBezTo>
                  <a:pt x="2957545" y="4004065"/>
                  <a:pt x="2954094" y="3983702"/>
                  <a:pt x="2954094" y="3965967"/>
                </a:cubicBezTo>
                <a:close/>
                <a:moveTo>
                  <a:pt x="5980742" y="3744509"/>
                </a:moveTo>
                <a:cubicBezTo>
                  <a:pt x="6016566" y="3744509"/>
                  <a:pt x="6045489" y="3751986"/>
                  <a:pt x="6067509" y="3766940"/>
                </a:cubicBezTo>
                <a:cubicBezTo>
                  <a:pt x="6097417" y="3787153"/>
                  <a:pt x="6112371" y="3814103"/>
                  <a:pt x="6112371" y="3847791"/>
                </a:cubicBezTo>
                <a:cubicBezTo>
                  <a:pt x="6112371" y="3861759"/>
                  <a:pt x="6108509" y="3875234"/>
                  <a:pt x="6100786" y="3888216"/>
                </a:cubicBezTo>
                <a:cubicBezTo>
                  <a:pt x="6093062" y="3901198"/>
                  <a:pt x="6077287" y="3917056"/>
                  <a:pt x="6053458" y="3935790"/>
                </a:cubicBezTo>
                <a:cubicBezTo>
                  <a:pt x="6036861" y="3948937"/>
                  <a:pt x="6026385" y="3959495"/>
                  <a:pt x="6022030" y="3967465"/>
                </a:cubicBezTo>
                <a:cubicBezTo>
                  <a:pt x="6017675" y="3975435"/>
                  <a:pt x="6015498" y="3985829"/>
                  <a:pt x="6015498" y="3998647"/>
                </a:cubicBezTo>
                <a:lnTo>
                  <a:pt x="5921829" y="3998647"/>
                </a:lnTo>
                <a:lnTo>
                  <a:pt x="5921829" y="3989280"/>
                </a:lnTo>
                <a:cubicBezTo>
                  <a:pt x="5921829" y="3973340"/>
                  <a:pt x="5923637" y="3960399"/>
                  <a:pt x="5927252" y="3950457"/>
                </a:cubicBezTo>
                <a:cubicBezTo>
                  <a:pt x="5930868" y="3940515"/>
                  <a:pt x="5936249" y="3931435"/>
                  <a:pt x="5943398" y="3923219"/>
                </a:cubicBezTo>
                <a:cubicBezTo>
                  <a:pt x="5950546" y="3915002"/>
                  <a:pt x="5966610" y="3900541"/>
                  <a:pt x="5991588" y="3879835"/>
                </a:cubicBezTo>
                <a:cubicBezTo>
                  <a:pt x="6004899" y="3868990"/>
                  <a:pt x="6011554" y="3859047"/>
                  <a:pt x="6011554" y="3850009"/>
                </a:cubicBezTo>
                <a:cubicBezTo>
                  <a:pt x="6011554" y="3840971"/>
                  <a:pt x="6008884" y="3833946"/>
                  <a:pt x="6003543" y="3828934"/>
                </a:cubicBezTo>
                <a:cubicBezTo>
                  <a:pt x="5998202" y="3823922"/>
                  <a:pt x="5990109" y="3821416"/>
                  <a:pt x="5979263" y="3821416"/>
                </a:cubicBezTo>
                <a:cubicBezTo>
                  <a:pt x="5967596" y="3821416"/>
                  <a:pt x="5957941" y="3825277"/>
                  <a:pt x="5950300" y="3833001"/>
                </a:cubicBezTo>
                <a:cubicBezTo>
                  <a:pt x="5942658" y="3840725"/>
                  <a:pt x="5937770" y="3854200"/>
                  <a:pt x="5935633" y="3873426"/>
                </a:cubicBezTo>
                <a:lnTo>
                  <a:pt x="5839992" y="3861595"/>
                </a:lnTo>
                <a:cubicBezTo>
                  <a:pt x="5843279" y="3826428"/>
                  <a:pt x="5856056" y="3798122"/>
                  <a:pt x="5878323" y="3776677"/>
                </a:cubicBezTo>
                <a:cubicBezTo>
                  <a:pt x="5900589" y="3755231"/>
                  <a:pt x="5934729" y="3744509"/>
                  <a:pt x="5980742" y="3744509"/>
                </a:cubicBezTo>
                <a:close/>
                <a:moveTo>
                  <a:pt x="5644674" y="3744509"/>
                </a:moveTo>
                <a:cubicBezTo>
                  <a:pt x="5690851" y="3744509"/>
                  <a:pt x="5726059" y="3753095"/>
                  <a:pt x="5750298" y="3770268"/>
                </a:cubicBezTo>
                <a:cubicBezTo>
                  <a:pt x="5774537" y="3787440"/>
                  <a:pt x="5788957" y="3814760"/>
                  <a:pt x="5793558" y="3852228"/>
                </a:cubicBezTo>
                <a:lnTo>
                  <a:pt x="5688304" y="3858390"/>
                </a:lnTo>
                <a:cubicBezTo>
                  <a:pt x="5685510" y="3842121"/>
                  <a:pt x="5679636" y="3830290"/>
                  <a:pt x="5670680" y="3822895"/>
                </a:cubicBezTo>
                <a:cubicBezTo>
                  <a:pt x="5661723" y="3815500"/>
                  <a:pt x="5649358" y="3811802"/>
                  <a:pt x="5633582" y="3811802"/>
                </a:cubicBezTo>
                <a:cubicBezTo>
                  <a:pt x="5620600" y="3811802"/>
                  <a:pt x="5610822" y="3814555"/>
                  <a:pt x="5604249" y="3820060"/>
                </a:cubicBezTo>
                <a:cubicBezTo>
                  <a:pt x="5597676" y="3825565"/>
                  <a:pt x="5594389" y="3832262"/>
                  <a:pt x="5594389" y="3840149"/>
                </a:cubicBezTo>
                <a:cubicBezTo>
                  <a:pt x="5594389" y="3845901"/>
                  <a:pt x="5597100" y="3851077"/>
                  <a:pt x="5602523" y="3855679"/>
                </a:cubicBezTo>
                <a:cubicBezTo>
                  <a:pt x="5607782" y="3860444"/>
                  <a:pt x="5620271" y="3864881"/>
                  <a:pt x="5639991" y="3868990"/>
                </a:cubicBezTo>
                <a:cubicBezTo>
                  <a:pt x="5688797" y="3879507"/>
                  <a:pt x="5723759" y="3890147"/>
                  <a:pt x="5744875" y="3900911"/>
                </a:cubicBezTo>
                <a:cubicBezTo>
                  <a:pt x="5765991" y="3911675"/>
                  <a:pt x="5781356" y="3925026"/>
                  <a:pt x="5790970" y="3940967"/>
                </a:cubicBezTo>
                <a:cubicBezTo>
                  <a:pt x="5800583" y="3956907"/>
                  <a:pt x="5805390" y="3974737"/>
                  <a:pt x="5805390" y="3994456"/>
                </a:cubicBezTo>
                <a:cubicBezTo>
                  <a:pt x="5805390" y="4017627"/>
                  <a:pt x="5798981" y="4038990"/>
                  <a:pt x="5786163" y="4058545"/>
                </a:cubicBezTo>
                <a:cubicBezTo>
                  <a:pt x="5773345" y="4078101"/>
                  <a:pt x="5755433" y="4092932"/>
                  <a:pt x="5732427" y="4103038"/>
                </a:cubicBezTo>
                <a:cubicBezTo>
                  <a:pt x="5709420" y="4113144"/>
                  <a:pt x="5680416" y="4118198"/>
                  <a:pt x="5645414" y="4118198"/>
                </a:cubicBezTo>
                <a:cubicBezTo>
                  <a:pt x="5583954" y="4118198"/>
                  <a:pt x="5541392" y="4106366"/>
                  <a:pt x="5517728" y="4082702"/>
                </a:cubicBezTo>
                <a:cubicBezTo>
                  <a:pt x="5494065" y="4059038"/>
                  <a:pt x="5480672" y="4028966"/>
                  <a:pt x="5477549" y="3992484"/>
                </a:cubicBezTo>
                <a:lnTo>
                  <a:pt x="5583789" y="3985829"/>
                </a:lnTo>
                <a:cubicBezTo>
                  <a:pt x="5586090" y="4003084"/>
                  <a:pt x="5590774" y="4016230"/>
                  <a:pt x="5597840" y="4025268"/>
                </a:cubicBezTo>
                <a:cubicBezTo>
                  <a:pt x="5609343" y="4039894"/>
                  <a:pt x="5625776" y="4047207"/>
                  <a:pt x="5647139" y="4047207"/>
                </a:cubicBezTo>
                <a:cubicBezTo>
                  <a:pt x="5663079" y="4047207"/>
                  <a:pt x="5675363" y="4043468"/>
                  <a:pt x="5683990" y="4035991"/>
                </a:cubicBezTo>
                <a:cubicBezTo>
                  <a:pt x="5692618" y="4028514"/>
                  <a:pt x="5696931" y="4019845"/>
                  <a:pt x="5696931" y="4009986"/>
                </a:cubicBezTo>
                <a:cubicBezTo>
                  <a:pt x="5696931" y="4000619"/>
                  <a:pt x="5692823" y="3992238"/>
                  <a:pt x="5684607" y="3984843"/>
                </a:cubicBezTo>
                <a:cubicBezTo>
                  <a:pt x="5676390" y="3977448"/>
                  <a:pt x="5657328" y="3970464"/>
                  <a:pt x="5627419" y="3963891"/>
                </a:cubicBezTo>
                <a:cubicBezTo>
                  <a:pt x="5578449" y="3952880"/>
                  <a:pt x="5543528" y="3938255"/>
                  <a:pt x="5522658" y="3920014"/>
                </a:cubicBezTo>
                <a:cubicBezTo>
                  <a:pt x="5501624" y="3901774"/>
                  <a:pt x="5491107" y="3878521"/>
                  <a:pt x="5491107" y="3850256"/>
                </a:cubicBezTo>
                <a:cubicBezTo>
                  <a:pt x="5491107" y="3831686"/>
                  <a:pt x="5496489" y="3814144"/>
                  <a:pt x="5507252" y="3797629"/>
                </a:cubicBezTo>
                <a:cubicBezTo>
                  <a:pt x="5518016" y="3781113"/>
                  <a:pt x="5534203" y="3768131"/>
                  <a:pt x="5555812" y="3758682"/>
                </a:cubicBezTo>
                <a:cubicBezTo>
                  <a:pt x="5577422" y="3749233"/>
                  <a:pt x="5607042" y="3744509"/>
                  <a:pt x="5644674" y="3744509"/>
                </a:cubicBezTo>
                <a:close/>
                <a:moveTo>
                  <a:pt x="4831370" y="3744509"/>
                </a:moveTo>
                <a:cubicBezTo>
                  <a:pt x="4891515" y="3744509"/>
                  <a:pt x="4937857" y="3760654"/>
                  <a:pt x="4970394" y="3792945"/>
                </a:cubicBezTo>
                <a:cubicBezTo>
                  <a:pt x="5002932" y="3825236"/>
                  <a:pt x="5019201" y="3870468"/>
                  <a:pt x="5019201" y="3928642"/>
                </a:cubicBezTo>
                <a:cubicBezTo>
                  <a:pt x="5019201" y="3970875"/>
                  <a:pt x="5012094" y="4005508"/>
                  <a:pt x="4997879" y="4032540"/>
                </a:cubicBezTo>
                <a:cubicBezTo>
                  <a:pt x="4983664" y="4059572"/>
                  <a:pt x="4963123" y="4080607"/>
                  <a:pt x="4936255" y="4095643"/>
                </a:cubicBezTo>
                <a:cubicBezTo>
                  <a:pt x="4909386" y="4110679"/>
                  <a:pt x="4875904" y="4118198"/>
                  <a:pt x="4835807" y="4118198"/>
                </a:cubicBezTo>
                <a:cubicBezTo>
                  <a:pt x="4795053" y="4118198"/>
                  <a:pt x="4761324" y="4111706"/>
                  <a:pt x="4734620" y="4098724"/>
                </a:cubicBezTo>
                <a:cubicBezTo>
                  <a:pt x="4707917" y="4085742"/>
                  <a:pt x="4686266" y="4065201"/>
                  <a:pt x="4669669" y="4037100"/>
                </a:cubicBezTo>
                <a:cubicBezTo>
                  <a:pt x="4653071" y="4009000"/>
                  <a:pt x="4644772" y="3973833"/>
                  <a:pt x="4644772" y="3931600"/>
                </a:cubicBezTo>
                <a:cubicBezTo>
                  <a:pt x="4644772" y="3872605"/>
                  <a:pt x="4661206" y="3826674"/>
                  <a:pt x="4694072" y="3793808"/>
                </a:cubicBezTo>
                <a:cubicBezTo>
                  <a:pt x="4726938" y="3760942"/>
                  <a:pt x="4772704" y="3744509"/>
                  <a:pt x="4831370" y="3744509"/>
                </a:cubicBezTo>
                <a:close/>
                <a:moveTo>
                  <a:pt x="3882549" y="3744509"/>
                </a:moveTo>
                <a:cubicBezTo>
                  <a:pt x="3928726" y="3744509"/>
                  <a:pt x="3963934" y="3753095"/>
                  <a:pt x="3988173" y="3770268"/>
                </a:cubicBezTo>
                <a:cubicBezTo>
                  <a:pt x="4012412" y="3787440"/>
                  <a:pt x="4026832" y="3814760"/>
                  <a:pt x="4031433" y="3852228"/>
                </a:cubicBezTo>
                <a:lnTo>
                  <a:pt x="3926179" y="3858390"/>
                </a:lnTo>
                <a:cubicBezTo>
                  <a:pt x="3923385" y="3842121"/>
                  <a:pt x="3917511" y="3830290"/>
                  <a:pt x="3908555" y="3822895"/>
                </a:cubicBezTo>
                <a:cubicBezTo>
                  <a:pt x="3899599" y="3815500"/>
                  <a:pt x="3887233" y="3811802"/>
                  <a:pt x="3871457" y="3811802"/>
                </a:cubicBezTo>
                <a:cubicBezTo>
                  <a:pt x="3858475" y="3811802"/>
                  <a:pt x="3848697" y="3814555"/>
                  <a:pt x="3842124" y="3820060"/>
                </a:cubicBezTo>
                <a:cubicBezTo>
                  <a:pt x="3835550" y="3825565"/>
                  <a:pt x="3832264" y="3832262"/>
                  <a:pt x="3832264" y="3840149"/>
                </a:cubicBezTo>
                <a:cubicBezTo>
                  <a:pt x="3832264" y="3845901"/>
                  <a:pt x="3834975" y="3851077"/>
                  <a:pt x="3840398" y="3855679"/>
                </a:cubicBezTo>
                <a:cubicBezTo>
                  <a:pt x="3845657" y="3860444"/>
                  <a:pt x="3858146" y="3864881"/>
                  <a:pt x="3877866" y="3868990"/>
                </a:cubicBezTo>
                <a:cubicBezTo>
                  <a:pt x="3926672" y="3879507"/>
                  <a:pt x="3961634" y="3890147"/>
                  <a:pt x="3982750" y="3900911"/>
                </a:cubicBezTo>
                <a:cubicBezTo>
                  <a:pt x="4003867" y="3911675"/>
                  <a:pt x="4019232" y="3925026"/>
                  <a:pt x="4028845" y="3940967"/>
                </a:cubicBezTo>
                <a:cubicBezTo>
                  <a:pt x="4038458" y="3956907"/>
                  <a:pt x="4043265" y="3974737"/>
                  <a:pt x="4043265" y="3994456"/>
                </a:cubicBezTo>
                <a:cubicBezTo>
                  <a:pt x="4043265" y="4017627"/>
                  <a:pt x="4036856" y="4038990"/>
                  <a:pt x="4024038" y="4058545"/>
                </a:cubicBezTo>
                <a:cubicBezTo>
                  <a:pt x="4011221" y="4078101"/>
                  <a:pt x="3993308" y="4092932"/>
                  <a:pt x="3970302" y="4103038"/>
                </a:cubicBezTo>
                <a:cubicBezTo>
                  <a:pt x="3947296" y="4113144"/>
                  <a:pt x="3918291" y="4118198"/>
                  <a:pt x="3883289" y="4118198"/>
                </a:cubicBezTo>
                <a:cubicBezTo>
                  <a:pt x="3821829" y="4118198"/>
                  <a:pt x="3779267" y="4106366"/>
                  <a:pt x="3755604" y="4082702"/>
                </a:cubicBezTo>
                <a:cubicBezTo>
                  <a:pt x="3731940" y="4059038"/>
                  <a:pt x="3718547" y="4028966"/>
                  <a:pt x="3715425" y="3992484"/>
                </a:cubicBezTo>
                <a:lnTo>
                  <a:pt x="3821665" y="3985829"/>
                </a:lnTo>
                <a:cubicBezTo>
                  <a:pt x="3823965" y="4003084"/>
                  <a:pt x="3828649" y="4016230"/>
                  <a:pt x="3835715" y="4025268"/>
                </a:cubicBezTo>
                <a:cubicBezTo>
                  <a:pt x="3847218" y="4039894"/>
                  <a:pt x="3863651" y="4047207"/>
                  <a:pt x="3885014" y="4047207"/>
                </a:cubicBezTo>
                <a:cubicBezTo>
                  <a:pt x="3900954" y="4047207"/>
                  <a:pt x="3913238" y="4043468"/>
                  <a:pt x="3921866" y="4035991"/>
                </a:cubicBezTo>
                <a:cubicBezTo>
                  <a:pt x="3930493" y="4028514"/>
                  <a:pt x="3934806" y="4019845"/>
                  <a:pt x="3934806" y="4009986"/>
                </a:cubicBezTo>
                <a:cubicBezTo>
                  <a:pt x="3934806" y="4000619"/>
                  <a:pt x="3930698" y="3992238"/>
                  <a:pt x="3922482" y="3984843"/>
                </a:cubicBezTo>
                <a:cubicBezTo>
                  <a:pt x="3914265" y="3977448"/>
                  <a:pt x="3895203" y="3970464"/>
                  <a:pt x="3865295" y="3963891"/>
                </a:cubicBezTo>
                <a:cubicBezTo>
                  <a:pt x="3816324" y="3952880"/>
                  <a:pt x="3781403" y="3938255"/>
                  <a:pt x="3760534" y="3920014"/>
                </a:cubicBezTo>
                <a:cubicBezTo>
                  <a:pt x="3739499" y="3901774"/>
                  <a:pt x="3728982" y="3878521"/>
                  <a:pt x="3728982" y="3850256"/>
                </a:cubicBezTo>
                <a:cubicBezTo>
                  <a:pt x="3728982" y="3831686"/>
                  <a:pt x="3734364" y="3814144"/>
                  <a:pt x="3745127" y="3797629"/>
                </a:cubicBezTo>
                <a:cubicBezTo>
                  <a:pt x="3755891" y="3781113"/>
                  <a:pt x="3772078" y="3768131"/>
                  <a:pt x="3793687" y="3758682"/>
                </a:cubicBezTo>
                <a:cubicBezTo>
                  <a:pt x="3815297" y="3749233"/>
                  <a:pt x="3844917" y="3744509"/>
                  <a:pt x="3882549" y="3744509"/>
                </a:cubicBezTo>
                <a:close/>
                <a:moveTo>
                  <a:pt x="2707295" y="3744509"/>
                </a:moveTo>
                <a:cubicBezTo>
                  <a:pt x="2767276" y="3744509"/>
                  <a:pt x="2813577" y="3760613"/>
                  <a:pt x="2846196" y="3792822"/>
                </a:cubicBezTo>
                <a:cubicBezTo>
                  <a:pt x="2878816" y="3825031"/>
                  <a:pt x="2895126" y="3871126"/>
                  <a:pt x="2895126" y="3931107"/>
                </a:cubicBezTo>
                <a:cubicBezTo>
                  <a:pt x="2895126" y="3984514"/>
                  <a:pt x="2881979" y="4027240"/>
                  <a:pt x="2855686" y="4059285"/>
                </a:cubicBezTo>
                <a:cubicBezTo>
                  <a:pt x="2869655" y="4068980"/>
                  <a:pt x="2878775" y="4075061"/>
                  <a:pt x="2883048" y="4077526"/>
                </a:cubicBezTo>
                <a:cubicBezTo>
                  <a:pt x="2889456" y="4081141"/>
                  <a:pt x="2898084" y="4085331"/>
                  <a:pt x="2908930" y="4090097"/>
                </a:cubicBezTo>
                <a:lnTo>
                  <a:pt x="2877871" y="4152707"/>
                </a:lnTo>
                <a:cubicBezTo>
                  <a:pt x="2862260" y="4145148"/>
                  <a:pt x="2846813" y="4136151"/>
                  <a:pt x="2831530" y="4125716"/>
                </a:cubicBezTo>
                <a:cubicBezTo>
                  <a:pt x="2816247" y="4115281"/>
                  <a:pt x="2805565" y="4107434"/>
                  <a:pt x="2799485" y="4102175"/>
                </a:cubicBezTo>
                <a:cubicBezTo>
                  <a:pt x="2774835" y="4112857"/>
                  <a:pt x="2743941" y="4118198"/>
                  <a:pt x="2706802" y="4118198"/>
                </a:cubicBezTo>
                <a:cubicBezTo>
                  <a:pt x="2651916" y="4118198"/>
                  <a:pt x="2608614" y="4103901"/>
                  <a:pt x="2576899" y="4075307"/>
                </a:cubicBezTo>
                <a:cubicBezTo>
                  <a:pt x="2539431" y="4041455"/>
                  <a:pt x="2520697" y="3993881"/>
                  <a:pt x="2520697" y="3932586"/>
                </a:cubicBezTo>
                <a:cubicBezTo>
                  <a:pt x="2520697" y="3873098"/>
                  <a:pt x="2537089" y="3826880"/>
                  <a:pt x="2569874" y="3793931"/>
                </a:cubicBezTo>
                <a:cubicBezTo>
                  <a:pt x="2602657" y="3760983"/>
                  <a:pt x="2648465" y="3744509"/>
                  <a:pt x="2707295" y="3744509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583968"/>
                </a:lnTo>
                <a:lnTo>
                  <a:pt x="0" y="358396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735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491524-2722-BF83-E528-D6E326E6B2D9}"/>
              </a:ext>
            </a:extLst>
          </p:cNvPr>
          <p:cNvSpPr txBox="1"/>
          <p:nvPr/>
        </p:nvSpPr>
        <p:spPr>
          <a:xfrm>
            <a:off x="611560" y="1563638"/>
            <a:ext cx="6120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Problem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Notebook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Exploration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Balancing and building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Results and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664114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B2FF75C-8828-5751-2230-6F69387EECA0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BB116E8-890B-9F0D-4779-B7C60F87D518}"/>
              </a:ext>
            </a:extLst>
          </p:cNvPr>
          <p:cNvSpPr txBox="1"/>
          <p:nvPr/>
        </p:nvSpPr>
        <p:spPr>
          <a:xfrm>
            <a:off x="179512" y="108669"/>
            <a:ext cx="3354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Problem and Motivation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2894A2-62E8-694E-CDD9-6CD44298188C}"/>
              </a:ext>
            </a:extLst>
          </p:cNvPr>
          <p:cNvSpPr/>
          <p:nvPr/>
        </p:nvSpPr>
        <p:spPr bwMode="auto">
          <a:xfrm>
            <a:off x="251520" y="910313"/>
            <a:ext cx="4104456" cy="324033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8090DCD-6DA5-1E15-CC71-4633CE97EACA}"/>
              </a:ext>
            </a:extLst>
          </p:cNvPr>
          <p:cNvSpPr/>
          <p:nvPr/>
        </p:nvSpPr>
        <p:spPr bwMode="auto">
          <a:xfrm>
            <a:off x="4644008" y="910312"/>
            <a:ext cx="4104456" cy="324033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18F169-7824-344C-F5AA-51793E386209}"/>
              </a:ext>
            </a:extLst>
          </p:cNvPr>
          <p:cNvSpPr txBox="1"/>
          <p:nvPr/>
        </p:nvSpPr>
        <p:spPr>
          <a:xfrm>
            <a:off x="467544" y="1203598"/>
            <a:ext cx="36724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Limited inspection bandwidth leads to reactive scheduling high risk restaurants are often found late due to fragmented data and manual heuristics.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Future outcomes (pass/fail/conditional) depend on historical violations, time since last inspection, neighborhood risk, and inspection type hard to weigh consistently without a predictive tool.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City agencies lack a unified, data‑driven way to prioritize inspections, risking missed hotspots and inefficient routes.</a:t>
            </a:r>
          </a:p>
          <a:p>
            <a:endParaRPr lang="de-DE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577722-373C-6805-7B57-8EB414ED7369}"/>
              </a:ext>
            </a:extLst>
          </p:cNvPr>
          <p:cNvSpPr txBox="1"/>
          <p:nvPr/>
        </p:nvSpPr>
        <p:spPr>
          <a:xfrm>
            <a:off x="4805922" y="1207643"/>
            <a:ext cx="36724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 SF health inspections plus public signals (Google ratings) to forecast violation risk and proactively target </a:t>
            </a:r>
            <a:r>
              <a:rPr lang="en-US" sz="1200" dirty="0" err="1"/>
              <a:t>HIGH‑risk</a:t>
            </a:r>
            <a:r>
              <a:rPr lang="en-US" sz="1200" dirty="0"/>
              <a:t> establishments.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Provide an inspector‑facing dashboard with trends, neighborhood risk, and per‑business predictions to inform scheduling and resource allocation.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Demonstrate ML (RF or </a:t>
            </a:r>
            <a:r>
              <a:rPr lang="en-US" sz="1200" dirty="0" err="1"/>
              <a:t>XGBoost</a:t>
            </a:r>
            <a:r>
              <a:rPr lang="en-US" sz="1200" dirty="0"/>
              <a:t>) can outperform baseline heuristics, improving public health outcomes and fairness with transparent, data‑backed decisions.</a:t>
            </a:r>
          </a:p>
          <a:p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571727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AAF6F-8A61-6299-D72B-6203605CF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333AA9-3742-54ED-7EED-E0CB92D7F9A3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9D90A81-75E8-F313-26F5-438A992CFF31}"/>
              </a:ext>
            </a:extLst>
          </p:cNvPr>
          <p:cNvSpPr txBox="1"/>
          <p:nvPr/>
        </p:nvSpPr>
        <p:spPr>
          <a:xfrm>
            <a:off x="179512" y="108669"/>
            <a:ext cx="1755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Data Source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2124C-B10F-DDA0-574A-AD31D6AF605F}"/>
              </a:ext>
            </a:extLst>
          </p:cNvPr>
          <p:cNvSpPr txBox="1"/>
          <p:nvPr/>
        </p:nvSpPr>
        <p:spPr>
          <a:xfrm>
            <a:off x="251520" y="987574"/>
            <a:ext cx="828092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SF Health Inspections (2020–Present): </a:t>
            </a:r>
          </a:p>
          <a:p>
            <a:r>
              <a:rPr lang="en-US" sz="1400" dirty="0">
                <a:solidFill>
                  <a:schemeClr val="tx1"/>
                </a:solidFill>
              </a:rPr>
              <a:t>Primary labeled records of inspections, violations, and outcomes. These are the raw records which are found separately in the SF health department website </a:t>
            </a:r>
            <a:r>
              <a:rPr lang="en-US" sz="1400" dirty="0">
                <a:solidFill>
                  <a:schemeClr val="tx1"/>
                </a:solidFill>
                <a:hlinkClick r:id="rId2"/>
              </a:rPr>
              <a:t>data.sfgov.org/Health-and-Social-Services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 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HealthInspection(2020-2023).csv        HealthInspection(2024-present).csv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Google Places Signals: </a:t>
            </a:r>
          </a:p>
          <a:p>
            <a:r>
              <a:rPr lang="en-US" sz="1400" dirty="0">
                <a:solidFill>
                  <a:schemeClr val="tx1"/>
                </a:solidFill>
              </a:rPr>
              <a:t>Ratings and review counts to proxy hygiene perception. This data is extracted using Google cloud API: Geocoding API and Places API.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Google_clean.csv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Neighborhood Crosswalk: </a:t>
            </a:r>
          </a:p>
          <a:p>
            <a:r>
              <a:rPr lang="en-US" sz="1400" dirty="0">
                <a:solidFill>
                  <a:schemeClr val="tx1"/>
                </a:solidFill>
              </a:rPr>
              <a:t>Mapping neighborhoods/ZIPs for spatial features and one‑hot encoding. Cleaned up dataset for visualization and model run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model_dataset.csv</a:t>
            </a:r>
          </a:p>
          <a:p>
            <a:endParaRPr lang="de-DE" sz="1400" dirty="0">
              <a:solidFill>
                <a:schemeClr val="tx1"/>
              </a:solidFill>
            </a:endParaRPr>
          </a:p>
        </p:txBody>
      </p:sp>
      <p:pic>
        <p:nvPicPr>
          <p:cNvPr id="7" name="Graphic 6" descr="Document outline">
            <a:extLst>
              <a:ext uri="{FF2B5EF4-FFF2-40B4-BE49-F238E27FC236}">
                <a16:creationId xmlns:a16="http://schemas.microsoft.com/office/drawing/2014/main" id="{F49FBE9D-27DE-3676-BC18-7B2274109A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5736" y="1707654"/>
            <a:ext cx="177786" cy="177786"/>
          </a:xfrm>
          <a:prstGeom prst="rect">
            <a:avLst/>
          </a:prstGeom>
        </p:spPr>
      </p:pic>
      <p:pic>
        <p:nvPicPr>
          <p:cNvPr id="8" name="Graphic 7" descr="Document outline">
            <a:extLst>
              <a:ext uri="{FF2B5EF4-FFF2-40B4-BE49-F238E27FC236}">
                <a16:creationId xmlns:a16="http://schemas.microsoft.com/office/drawing/2014/main" id="{C9E14110-46CF-E97F-6112-943E3B5FC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573" y="2754004"/>
            <a:ext cx="177786" cy="177786"/>
          </a:xfrm>
          <a:prstGeom prst="rect">
            <a:avLst/>
          </a:prstGeom>
        </p:spPr>
      </p:pic>
      <p:pic>
        <p:nvPicPr>
          <p:cNvPr id="9" name="Graphic 8" descr="Document outline">
            <a:extLst>
              <a:ext uri="{FF2B5EF4-FFF2-40B4-BE49-F238E27FC236}">
                <a16:creationId xmlns:a16="http://schemas.microsoft.com/office/drawing/2014/main" id="{CFEC33A6-C39A-9470-5CF6-D25A9EB7F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528" y="3834124"/>
            <a:ext cx="177786" cy="177786"/>
          </a:xfrm>
          <a:prstGeom prst="rect">
            <a:avLst/>
          </a:prstGeom>
        </p:spPr>
      </p:pic>
      <p:pic>
        <p:nvPicPr>
          <p:cNvPr id="10" name="Graphic 9" descr="Document outline">
            <a:extLst>
              <a:ext uri="{FF2B5EF4-FFF2-40B4-BE49-F238E27FC236}">
                <a16:creationId xmlns:a16="http://schemas.microsoft.com/office/drawing/2014/main" id="{DC6EEA13-29DC-F1A5-E18C-96CC2DB95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66022" y="1707654"/>
            <a:ext cx="177786" cy="17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2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49F01-343A-18C7-8E50-C1A160AEB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E2D1351-D227-EC13-AC85-EAE12B92C704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A724FC6-2C57-3FD9-AB03-4586AC6860F5}"/>
              </a:ext>
            </a:extLst>
          </p:cNvPr>
          <p:cNvSpPr txBox="1"/>
          <p:nvPr/>
        </p:nvSpPr>
        <p:spPr>
          <a:xfrm>
            <a:off x="179512" y="108669"/>
            <a:ext cx="2239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Notebooks Map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2" name="Graphic 41" descr="Open folder with solid fill">
            <a:extLst>
              <a:ext uri="{FF2B5EF4-FFF2-40B4-BE49-F238E27FC236}">
                <a16:creationId xmlns:a16="http://schemas.microsoft.com/office/drawing/2014/main" id="{12EE1DF9-3DD9-F981-2A7C-4B6D886D4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9371" y="3845649"/>
            <a:ext cx="368521" cy="36852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E580914-8292-7B6B-B7BB-CA2B36652445}"/>
              </a:ext>
            </a:extLst>
          </p:cNvPr>
          <p:cNvSpPr txBox="1"/>
          <p:nvPr/>
        </p:nvSpPr>
        <p:spPr>
          <a:xfrm>
            <a:off x="216283" y="806576"/>
            <a:ext cx="1800200" cy="253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HEALTHSCORE-PREDICTOR</a:t>
            </a:r>
            <a:endParaRPr lang="de-DE" sz="1050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C78B68-EC46-3C2F-0061-CB321129E605}"/>
              </a:ext>
            </a:extLst>
          </p:cNvPr>
          <p:cNvGrpSpPr/>
          <p:nvPr/>
        </p:nvGrpSpPr>
        <p:grpSpPr>
          <a:xfrm>
            <a:off x="251520" y="896120"/>
            <a:ext cx="2735157" cy="3133790"/>
            <a:chOff x="251520" y="896120"/>
            <a:chExt cx="2735157" cy="3133790"/>
          </a:xfrm>
        </p:grpSpPr>
        <p:pic>
          <p:nvPicPr>
            <p:cNvPr id="5" name="Graphic 4" descr="Open folder with solid fill">
              <a:extLst>
                <a:ext uri="{FF2B5EF4-FFF2-40B4-BE49-F238E27FC236}">
                  <a16:creationId xmlns:a16="http://schemas.microsoft.com/office/drawing/2014/main" id="{90E2BEDB-65E7-F3E3-94E8-7CD1E6A2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1520" y="896120"/>
              <a:ext cx="697363" cy="697363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E60CD12-7A97-884E-D04C-95DAE6160904}"/>
                </a:ext>
              </a:extLst>
            </p:cNvPr>
            <p:cNvGrpSpPr/>
            <p:nvPr/>
          </p:nvGrpSpPr>
          <p:grpSpPr>
            <a:xfrm>
              <a:off x="550385" y="1261137"/>
              <a:ext cx="700764" cy="330247"/>
              <a:chOff x="611560" y="1521423"/>
              <a:chExt cx="700764" cy="330247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F9E866C5-D825-C148-96DA-65CBDDF64981}"/>
                  </a:ext>
                </a:extLst>
              </p:cNvPr>
              <p:cNvCxnSpPr/>
              <p:nvPr/>
            </p:nvCxnSpPr>
            <p:spPr bwMode="auto">
              <a:xfrm>
                <a:off x="611560" y="152142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E9004317-769A-7576-638C-18AA50CE1A56}"/>
                  </a:ext>
                </a:extLst>
              </p:cNvPr>
              <p:cNvCxnSpPr/>
              <p:nvPr/>
            </p:nvCxnSpPr>
            <p:spPr bwMode="auto">
              <a:xfrm>
                <a:off x="614961" y="185167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29F22D5-1D72-5848-BDD5-9F8357EF211E}"/>
                </a:ext>
              </a:extLst>
            </p:cNvPr>
            <p:cNvGrpSpPr/>
            <p:nvPr/>
          </p:nvGrpSpPr>
          <p:grpSpPr>
            <a:xfrm>
              <a:off x="553786" y="1609473"/>
              <a:ext cx="697363" cy="330247"/>
              <a:chOff x="611559" y="1881463"/>
              <a:chExt cx="697363" cy="330247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B7E101B7-3088-44DF-3135-676397FB4A38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0BCC0EA2-6D17-8B37-C653-201C4828839F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14" name="Graphic 13" descr="Open folder with solid fill">
              <a:extLst>
                <a:ext uri="{FF2B5EF4-FFF2-40B4-BE49-F238E27FC236}">
                  <a16:creationId xmlns:a16="http://schemas.microsoft.com/office/drawing/2014/main" id="{391906E4-F100-A52A-FF6A-A090A3DD8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26207" y="1374975"/>
              <a:ext cx="368521" cy="368521"/>
            </a:xfrm>
            <a:prstGeom prst="rect">
              <a:avLst/>
            </a:prstGeom>
          </p:spPr>
        </p:pic>
        <p:pic>
          <p:nvPicPr>
            <p:cNvPr id="15" name="Graphic 14" descr="Open folder with solid fill">
              <a:extLst>
                <a:ext uri="{FF2B5EF4-FFF2-40B4-BE49-F238E27FC236}">
                  <a16:creationId xmlns:a16="http://schemas.microsoft.com/office/drawing/2014/main" id="{8A3AB6C7-98F4-1BA6-498B-582540825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47748" y="1737370"/>
              <a:ext cx="368521" cy="36852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392FE9C-66CF-22FC-4E1E-84116E13CACF}"/>
                </a:ext>
              </a:extLst>
            </p:cNvPr>
            <p:cNvGrpSpPr/>
            <p:nvPr/>
          </p:nvGrpSpPr>
          <p:grpSpPr>
            <a:xfrm>
              <a:off x="553786" y="1933864"/>
              <a:ext cx="697363" cy="330247"/>
              <a:chOff x="611559" y="1881463"/>
              <a:chExt cx="697363" cy="330247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D7FAB72-1B30-7587-6251-93C56779AE2F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D4F969E9-50DD-3DBD-4128-CA43B1C51AB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19" name="Graphic 18" descr="Open folder with solid fill">
              <a:extLst>
                <a:ext uri="{FF2B5EF4-FFF2-40B4-BE49-F238E27FC236}">
                  <a16:creationId xmlns:a16="http://schemas.microsoft.com/office/drawing/2014/main" id="{F728D91C-A858-E37D-DC91-5DB1996A5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47748" y="2079850"/>
              <a:ext cx="368521" cy="368521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A41058B-71A3-939C-3D72-E9A376D27A93}"/>
                </a:ext>
              </a:extLst>
            </p:cNvPr>
            <p:cNvGrpSpPr/>
            <p:nvPr/>
          </p:nvGrpSpPr>
          <p:grpSpPr>
            <a:xfrm>
              <a:off x="1410467" y="2326580"/>
              <a:ext cx="697363" cy="330247"/>
              <a:chOff x="611559" y="1881463"/>
              <a:chExt cx="697363" cy="330247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F69EDF6-6D22-F563-CB74-2BF215187755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47B0BEF2-0A50-8B66-1D7B-80A5814D9D7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23" name="Graphic 22" descr="Open folder with solid fill">
              <a:extLst>
                <a:ext uri="{FF2B5EF4-FFF2-40B4-BE49-F238E27FC236}">
                  <a16:creationId xmlns:a16="http://schemas.microsoft.com/office/drawing/2014/main" id="{E8FFFE6A-3B82-121C-8994-E8F815061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00912" y="2416999"/>
              <a:ext cx="368521" cy="368521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341A9E1-7112-5754-C72A-3436AAE12E16}"/>
                </a:ext>
              </a:extLst>
            </p:cNvPr>
            <p:cNvGrpSpPr/>
            <p:nvPr/>
          </p:nvGrpSpPr>
          <p:grpSpPr>
            <a:xfrm>
              <a:off x="1410467" y="2645056"/>
              <a:ext cx="697363" cy="330247"/>
              <a:chOff x="611559" y="1881463"/>
              <a:chExt cx="697363" cy="330247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F1DB5A8-2082-6CDE-C359-7B7D809DF739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1C47C80-A417-A8D2-3203-21EAD68A018C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27" name="Graphic 26" descr="Open folder with solid fill">
              <a:extLst>
                <a:ext uri="{FF2B5EF4-FFF2-40B4-BE49-F238E27FC236}">
                  <a16:creationId xmlns:a16="http://schemas.microsoft.com/office/drawing/2014/main" id="{962B9E03-149B-DC94-C8E9-253C61A5C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00912" y="2767925"/>
              <a:ext cx="368521" cy="368521"/>
            </a:xfrm>
            <a:prstGeom prst="rect">
              <a:avLst/>
            </a:prstGeom>
          </p:spPr>
        </p:pic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959E79B-0FD4-EFC0-A656-5368C3BFE092}"/>
                </a:ext>
              </a:extLst>
            </p:cNvPr>
            <p:cNvCxnSpPr/>
            <p:nvPr/>
          </p:nvCxnSpPr>
          <p:spPr bwMode="auto">
            <a:xfrm>
              <a:off x="553786" y="2232738"/>
              <a:ext cx="0" cy="113110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8BAC774-843C-867A-189A-D89B4C71662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50385" y="3363838"/>
              <a:ext cx="697363" cy="0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33" name="Graphic 32" descr="Open folder with solid fill">
              <a:extLst>
                <a:ext uri="{FF2B5EF4-FFF2-40B4-BE49-F238E27FC236}">
                  <a16:creationId xmlns:a16="http://schemas.microsoft.com/office/drawing/2014/main" id="{62253304-44E1-8B15-B586-281933402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51149" y="3179577"/>
              <a:ext cx="368521" cy="368521"/>
            </a:xfrm>
            <a:prstGeom prst="rect">
              <a:avLst/>
            </a:prstGeom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17BB7D8-53B6-FAFC-9C92-12D2AB879B6D}"/>
                </a:ext>
              </a:extLst>
            </p:cNvPr>
            <p:cNvGrpSpPr/>
            <p:nvPr/>
          </p:nvGrpSpPr>
          <p:grpSpPr>
            <a:xfrm>
              <a:off x="1432008" y="3699663"/>
              <a:ext cx="697363" cy="330247"/>
              <a:chOff x="611559" y="1881463"/>
              <a:chExt cx="697363" cy="330247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E7F41E8-E372-A599-AB6A-DFB6112F8EC9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A6C35A8A-DD90-A59D-B48C-33DD8DA5F10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353C835-C338-E646-A519-C64AEFA2A87F}"/>
                </a:ext>
              </a:extLst>
            </p:cNvPr>
            <p:cNvGrpSpPr/>
            <p:nvPr/>
          </p:nvGrpSpPr>
          <p:grpSpPr>
            <a:xfrm>
              <a:off x="1432008" y="3376849"/>
              <a:ext cx="697363" cy="330247"/>
              <a:chOff x="611559" y="1881463"/>
              <a:chExt cx="697363" cy="330247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764A718-94DF-F196-1077-8B563DDA1EED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5F273483-B92C-59DE-2408-09E86DE0A521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43" name="Graphic 42" descr="Open folder with solid fill">
              <a:extLst>
                <a:ext uri="{FF2B5EF4-FFF2-40B4-BE49-F238E27FC236}">
                  <a16:creationId xmlns:a16="http://schemas.microsoft.com/office/drawing/2014/main" id="{7899E057-D5B7-70E8-7E26-4B736CE3B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29371" y="3499982"/>
              <a:ext cx="368521" cy="36852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C44A38F-E7CC-AF08-0FD8-6F74EC8A137A}"/>
                </a:ext>
              </a:extLst>
            </p:cNvPr>
            <p:cNvSpPr txBox="1"/>
            <p:nvPr/>
          </p:nvSpPr>
          <p:spPr>
            <a:xfrm>
              <a:off x="1187275" y="1649004"/>
              <a:ext cx="81490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DASHBOARD</a:t>
              </a:r>
              <a:endParaRPr lang="de-DE" sz="8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AAB26AF-9C83-30B3-CDEA-485A96C01C4D}"/>
                </a:ext>
              </a:extLst>
            </p:cNvPr>
            <p:cNvSpPr txBox="1"/>
            <p:nvPr/>
          </p:nvSpPr>
          <p:spPr>
            <a:xfrm>
              <a:off x="2040541" y="2324794"/>
              <a:ext cx="53937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CLEAN</a:t>
              </a:r>
              <a:endParaRPr lang="de-DE" sz="8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EC98B35-5669-7345-870E-7CA89372C870}"/>
                </a:ext>
              </a:extLst>
            </p:cNvPr>
            <p:cNvSpPr txBox="1"/>
            <p:nvPr/>
          </p:nvSpPr>
          <p:spPr>
            <a:xfrm>
              <a:off x="2040563" y="2671177"/>
              <a:ext cx="47380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RAW</a:t>
              </a:r>
              <a:endParaRPr lang="de-DE" sz="8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6F82E1C-B2E6-9DF9-E279-5002D412F990}"/>
                </a:ext>
              </a:extLst>
            </p:cNvPr>
            <p:cNvSpPr txBox="1"/>
            <p:nvPr/>
          </p:nvSpPr>
          <p:spPr>
            <a:xfrm>
              <a:off x="1179723" y="1998169"/>
              <a:ext cx="50981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DATA</a:t>
              </a:r>
              <a:endParaRPr lang="de-DE" sz="8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2456A7-B7BA-4716-74E4-53A9F008D0F7}"/>
                </a:ext>
              </a:extLst>
            </p:cNvPr>
            <p:cNvSpPr txBox="1"/>
            <p:nvPr/>
          </p:nvSpPr>
          <p:spPr>
            <a:xfrm>
              <a:off x="1186477" y="3083496"/>
              <a:ext cx="1800200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NOTEBOOKS</a:t>
              </a:r>
              <a:endParaRPr lang="de-DE" sz="8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7F06A34-06B2-AE12-D895-CDFB7951DFD4}"/>
                </a:ext>
              </a:extLst>
            </p:cNvPr>
            <p:cNvSpPr txBox="1"/>
            <p:nvPr/>
          </p:nvSpPr>
          <p:spPr>
            <a:xfrm>
              <a:off x="1186477" y="1274369"/>
              <a:ext cx="697363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BACKEND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F4657C3B-962C-F019-15FE-6B81027108A3}"/>
              </a:ext>
            </a:extLst>
          </p:cNvPr>
          <p:cNvSpPr txBox="1"/>
          <p:nvPr/>
        </p:nvSpPr>
        <p:spPr>
          <a:xfrm>
            <a:off x="2040563" y="3414391"/>
            <a:ext cx="18002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DATA CLEANING</a:t>
            </a:r>
            <a:endParaRPr lang="de-DE" sz="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0CA052-F42E-1107-713E-AC293B5D11C6}"/>
              </a:ext>
            </a:extLst>
          </p:cNvPr>
          <p:cNvSpPr txBox="1"/>
          <p:nvPr/>
        </p:nvSpPr>
        <p:spPr>
          <a:xfrm>
            <a:off x="2040541" y="3753532"/>
            <a:ext cx="18002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MODEL</a:t>
            </a:r>
            <a:endParaRPr lang="de-DE" sz="800" dirty="0"/>
          </a:p>
        </p:txBody>
      </p:sp>
      <p:sp>
        <p:nvSpPr>
          <p:cNvPr id="54" name="Rectangle: Diagonal Corners Rounded 53">
            <a:extLst>
              <a:ext uri="{FF2B5EF4-FFF2-40B4-BE49-F238E27FC236}">
                <a16:creationId xmlns:a16="http://schemas.microsoft.com/office/drawing/2014/main" id="{35368D47-EFF2-DE28-C5B2-ADF19E65BFB6}"/>
              </a:ext>
            </a:extLst>
          </p:cNvPr>
          <p:cNvSpPr/>
          <p:nvPr/>
        </p:nvSpPr>
        <p:spPr bwMode="auto">
          <a:xfrm>
            <a:off x="3419872" y="896120"/>
            <a:ext cx="4968552" cy="3187794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72C9A85-88CB-1B46-6BAD-E8D817CCBB68}"/>
              </a:ext>
            </a:extLst>
          </p:cNvPr>
          <p:cNvSpPr txBox="1"/>
          <p:nvPr/>
        </p:nvSpPr>
        <p:spPr>
          <a:xfrm>
            <a:off x="3654955" y="1089633"/>
            <a:ext cx="432048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BACKEND</a:t>
            </a:r>
            <a:r>
              <a:rPr lang="en-US" sz="1100" dirty="0"/>
              <a:t> – Consists of the End points, Data inputs and Model serving</a:t>
            </a:r>
          </a:p>
          <a:p>
            <a:endParaRPr lang="en-US" sz="1100" dirty="0"/>
          </a:p>
          <a:p>
            <a:r>
              <a:rPr lang="de-DE" sz="1100" b="1" dirty="0"/>
              <a:t>DASHBOARD</a:t>
            </a:r>
            <a:r>
              <a:rPr lang="de-DE" sz="1100" dirty="0"/>
              <a:t> – React frontend </a:t>
            </a:r>
            <a:r>
              <a:rPr lang="de-DE" sz="1100" dirty="0" err="1"/>
              <a:t>framework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visualization</a:t>
            </a:r>
            <a:r>
              <a:rPr lang="de-DE" sz="1100" dirty="0"/>
              <a:t> and </a:t>
            </a:r>
            <a:r>
              <a:rPr lang="de-DE" sz="1100" dirty="0" err="1"/>
              <a:t>user</a:t>
            </a:r>
            <a:r>
              <a:rPr lang="de-DE" sz="1100" dirty="0"/>
              <a:t> </a:t>
            </a:r>
            <a:r>
              <a:rPr lang="de-DE" sz="1100" dirty="0" err="1"/>
              <a:t>interaction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b="1" dirty="0"/>
              <a:t>DATA/CLEAN </a:t>
            </a:r>
            <a:r>
              <a:rPr lang="de-DE" sz="1100" dirty="0"/>
              <a:t>– </a:t>
            </a:r>
            <a:r>
              <a:rPr lang="de-DE" sz="1100" dirty="0" err="1"/>
              <a:t>PreProcessed</a:t>
            </a:r>
            <a:r>
              <a:rPr lang="de-DE" sz="1100" dirty="0"/>
              <a:t> </a:t>
            </a:r>
            <a:r>
              <a:rPr lang="de-DE" sz="1100" dirty="0" err="1"/>
              <a:t>csv</a:t>
            </a:r>
            <a:r>
              <a:rPr lang="de-DE" sz="1100" dirty="0"/>
              <a:t> </a:t>
            </a:r>
            <a:r>
              <a:rPr lang="de-DE" sz="1100" dirty="0" err="1"/>
              <a:t>file</a:t>
            </a:r>
            <a:r>
              <a:rPr lang="de-DE" sz="1100" dirty="0"/>
              <a:t> </a:t>
            </a:r>
            <a:r>
              <a:rPr lang="de-DE" sz="1100" dirty="0" err="1"/>
              <a:t>useful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run</a:t>
            </a:r>
            <a:r>
              <a:rPr lang="de-DE" sz="1100" dirty="0"/>
              <a:t> and </a:t>
            </a:r>
            <a:r>
              <a:rPr lang="de-DE" sz="1100" dirty="0" err="1"/>
              <a:t>visual</a:t>
            </a:r>
            <a:r>
              <a:rPr lang="de-DE" sz="1100" dirty="0"/>
              <a:t> </a:t>
            </a:r>
            <a:r>
              <a:rPr lang="de-DE" sz="1100" dirty="0" err="1"/>
              <a:t>ease</a:t>
            </a:r>
            <a:endParaRPr lang="de-DE" sz="1100" dirty="0"/>
          </a:p>
          <a:p>
            <a:endParaRPr lang="de-DE" sz="1100" dirty="0"/>
          </a:p>
          <a:p>
            <a:r>
              <a:rPr lang="de-DE" sz="1100" b="1" dirty="0"/>
              <a:t>DATA/RAW </a:t>
            </a:r>
            <a:r>
              <a:rPr lang="de-DE" sz="1100" dirty="0"/>
              <a:t>– </a:t>
            </a:r>
            <a:r>
              <a:rPr lang="de-DE" sz="1100" dirty="0" err="1"/>
              <a:t>Untouch</a:t>
            </a:r>
            <a:r>
              <a:rPr lang="de-DE" sz="1100" dirty="0"/>
              <a:t> </a:t>
            </a:r>
            <a:r>
              <a:rPr lang="de-DE" sz="1100" dirty="0" err="1"/>
              <a:t>dataset</a:t>
            </a:r>
            <a:r>
              <a:rPr lang="de-DE" sz="1100" dirty="0"/>
              <a:t> </a:t>
            </a:r>
            <a:r>
              <a:rPr lang="de-DE" sz="1100" dirty="0" err="1"/>
              <a:t>extracted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b="1" dirty="0"/>
              <a:t>NOTEBOOKS/DATACLEANING </a:t>
            </a:r>
            <a:r>
              <a:rPr lang="de-DE" sz="1100" dirty="0"/>
              <a:t>– Data </a:t>
            </a:r>
            <a:r>
              <a:rPr lang="en-US" sz="1100" dirty="0"/>
              <a:t>cleaning, standardizing, schema-aligned datasets ready for EDA, modeling, and the dashboard.</a:t>
            </a:r>
            <a:r>
              <a:rPr lang="de-DE" sz="1100" dirty="0"/>
              <a:t>a </a:t>
            </a:r>
          </a:p>
          <a:p>
            <a:endParaRPr lang="de-DE" sz="1100" dirty="0"/>
          </a:p>
          <a:p>
            <a:r>
              <a:rPr lang="de-DE" sz="1100" b="1" dirty="0"/>
              <a:t>NOTEBOOKS/MODEL </a:t>
            </a:r>
            <a:r>
              <a:rPr lang="de-DE" sz="1100" dirty="0"/>
              <a:t>– </a:t>
            </a:r>
            <a:r>
              <a:rPr lang="de-DE" sz="1100" dirty="0" err="1"/>
              <a:t>Execution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our</a:t>
            </a:r>
            <a:r>
              <a:rPr lang="de-DE" sz="1100" dirty="0"/>
              <a:t> </a:t>
            </a:r>
            <a:r>
              <a:rPr lang="de-DE" sz="1100" dirty="0" err="1"/>
              <a:t>chosen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over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built</a:t>
            </a:r>
            <a:r>
              <a:rPr lang="de-DE" sz="1100" dirty="0"/>
              <a:t> </a:t>
            </a:r>
            <a:r>
              <a:rPr lang="de-DE" sz="1100" dirty="0" err="1"/>
              <a:t>dataset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4444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6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" name="Google Shape;154;p6"/>
          <p:cNvSpPr txBox="1"/>
          <p:nvPr/>
        </p:nvSpPr>
        <p:spPr>
          <a:xfrm>
            <a:off x="179512" y="108669"/>
            <a:ext cx="240117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Data Exploration</a:t>
            </a:r>
            <a:endParaRPr sz="240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155" name="Google Shape;15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7250" y="2993750"/>
            <a:ext cx="2003975" cy="125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6" title="Screenshot (92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25" y="771675"/>
            <a:ext cx="4591417" cy="204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6" title="Screenshot (925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4224" y="951450"/>
            <a:ext cx="3475971" cy="324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6" title="Screenshot 2026-01-15 152939.png"/>
          <p:cNvPicPr preferRelativeResize="0"/>
          <p:nvPr/>
        </p:nvPicPr>
        <p:blipFill rotWithShape="1">
          <a:blip r:embed="rId6">
            <a:alphaModFix/>
          </a:blip>
          <a:srcRect l="7580" r="46508" b="11535"/>
          <a:stretch/>
        </p:blipFill>
        <p:spPr>
          <a:xfrm rot="5400000">
            <a:off x="930300" y="2027425"/>
            <a:ext cx="1428475" cy="301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p7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0" name="Google Shape;140;p7"/>
          <p:cNvSpPr txBox="1"/>
          <p:nvPr/>
        </p:nvSpPr>
        <p:spPr>
          <a:xfrm>
            <a:off x="179500" y="108675"/>
            <a:ext cx="567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Data </a:t>
            </a:r>
            <a:r>
              <a:rPr lang="de-DE" sz="2400" dirty="0" err="1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Cleaning</a:t>
            </a: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 and Feature Engineering</a:t>
            </a:r>
            <a:endParaRPr sz="2400" dirty="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6876256" y="853996"/>
            <a:ext cx="1957500" cy="3219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4657120" y="853996"/>
            <a:ext cx="1957397" cy="321886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Recent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rating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Most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common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outcome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across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last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three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same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facility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Recent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Violation: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Average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number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of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over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previous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three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gap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(in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days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):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Elapsed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time in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days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since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facility’s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previous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First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: Yes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NO.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2477763" y="857324"/>
            <a:ext cx="1957397" cy="321886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89068" y="857324"/>
            <a:ext cx="1957500" cy="3219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254575" y="922375"/>
            <a:ext cx="1957500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 </a:t>
            </a: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normalization</a:t>
            </a:r>
            <a:endParaRPr dirty="0">
              <a:latin typeface="Lucida Grande CY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Standardized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lowercase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with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underscores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String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trimming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Removed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leading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/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trailing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spaces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in all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Address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&amp;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canonicalization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Added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canonical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dress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by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normalizing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suffixes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removing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unit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markers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and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slugifying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Corrections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Standardized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facility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status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variants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(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typos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in “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Conditional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Pass”).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2454691" y="987573"/>
            <a:ext cx="1957500" cy="238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Merging</a:t>
            </a: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&amp; Alignment (2020 vs 2024)</a:t>
            </a:r>
            <a:endParaRPr sz="12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alignment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Renamed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2020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match 2024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schema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pruning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Dropped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administrative/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geospatial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not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needed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modeling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(e.g.,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inspector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district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point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etc.).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Dataset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merge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Concatenated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aligned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2020 and 2024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frames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into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df_merge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4650753" y="922383"/>
            <a:ext cx="195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Feature Engineering</a:t>
            </a: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6876257" y="910628"/>
            <a:ext cx="1957500" cy="290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Imputation &amp; Null </a:t>
            </a: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handling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(2024):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violation_count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0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violation_codes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empty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string.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</a:t>
            </a: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merged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):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Filled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violation_count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0 and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created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has_violation_count</a:t>
            </a:r>
            <a:r>
              <a:rPr lang="de-DE" dirty="0">
                <a:latin typeface="Lucida Grande CY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differentiate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two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datasets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Lat and Log </a:t>
            </a: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 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Data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extracted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from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google_data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and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lat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and log</a:t>
            </a:r>
            <a:endParaRPr dirty="0">
              <a:latin typeface="Lucida Grande C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8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8"/>
          <p:cNvSpPr txBox="1"/>
          <p:nvPr/>
        </p:nvSpPr>
        <p:spPr>
          <a:xfrm>
            <a:off x="179512" y="108669"/>
            <a:ext cx="432041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Handling Imbalance</a:t>
            </a:r>
            <a:endParaRPr sz="2400" dirty="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91B4C1-DABD-F209-6FFA-AADB99A7B642}"/>
              </a:ext>
            </a:extLst>
          </p:cNvPr>
          <p:cNvSpPr/>
          <p:nvPr/>
        </p:nvSpPr>
        <p:spPr bwMode="auto">
          <a:xfrm>
            <a:off x="683568" y="915566"/>
            <a:ext cx="3240360" cy="17281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42592E-F84C-8C88-A428-3EE88F98F661}"/>
              </a:ext>
            </a:extLst>
          </p:cNvPr>
          <p:cNvSpPr/>
          <p:nvPr/>
        </p:nvSpPr>
        <p:spPr bwMode="auto">
          <a:xfrm>
            <a:off x="4319972" y="915566"/>
            <a:ext cx="3240360" cy="17281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12159-1A97-5379-BA0A-EFDB419F17E8}"/>
              </a:ext>
            </a:extLst>
          </p:cNvPr>
          <p:cNvSpPr txBox="1"/>
          <p:nvPr/>
        </p:nvSpPr>
        <p:spPr>
          <a:xfrm>
            <a:off x="827584" y="1131590"/>
            <a:ext cx="288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/>
              <a:t>Balancing</a:t>
            </a:r>
            <a:r>
              <a:rPr lang="de-DE" sz="1400" b="1" dirty="0"/>
              <a:t> </a:t>
            </a:r>
            <a:r>
              <a:rPr lang="de-DE" sz="1400" b="1" dirty="0" err="1"/>
              <a:t>Techniques</a:t>
            </a:r>
            <a:r>
              <a:rPr lang="de-DE" sz="1400" b="1" dirty="0"/>
              <a:t> </a:t>
            </a:r>
            <a:r>
              <a:rPr lang="de-DE" sz="1400" b="1" dirty="0" err="1"/>
              <a:t>Evaluated</a:t>
            </a:r>
            <a:endParaRPr lang="de-DE" sz="1400" dirty="0"/>
          </a:p>
          <a:p>
            <a:r>
              <a:rPr lang="de-DE" sz="1400" dirty="0"/>
              <a:t>SMOTE</a:t>
            </a:r>
          </a:p>
          <a:p>
            <a:r>
              <a:rPr lang="de-DE" sz="1400" dirty="0" err="1"/>
              <a:t>BorderlineSMOTE</a:t>
            </a:r>
            <a:endParaRPr lang="de-DE" sz="1400" dirty="0"/>
          </a:p>
          <a:p>
            <a:r>
              <a:rPr lang="de-DE" sz="1400" dirty="0"/>
              <a:t>Random Over-Sampling</a:t>
            </a:r>
          </a:p>
          <a:p>
            <a:r>
              <a:rPr lang="de-DE" sz="1400" dirty="0"/>
              <a:t>Random Under-Sampling</a:t>
            </a:r>
          </a:p>
          <a:p>
            <a:endParaRPr lang="de-DE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1F7A87-D59A-B4A2-1005-32B80B86F2C2}"/>
              </a:ext>
            </a:extLst>
          </p:cNvPr>
          <p:cNvSpPr txBox="1"/>
          <p:nvPr/>
        </p:nvSpPr>
        <p:spPr>
          <a:xfrm>
            <a:off x="4499992" y="1166040"/>
            <a:ext cx="28803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Model-</a:t>
            </a:r>
            <a:r>
              <a:rPr lang="de-DE" sz="1400" b="1" dirty="0" err="1"/>
              <a:t>Based</a:t>
            </a:r>
            <a:r>
              <a:rPr lang="de-DE" sz="1400" b="1" dirty="0"/>
              <a:t> Imbalance Handling</a:t>
            </a:r>
            <a:endParaRPr lang="de-DE" sz="1400" dirty="0"/>
          </a:p>
          <a:p>
            <a:r>
              <a:rPr lang="de-DE" sz="1400" dirty="0" err="1"/>
              <a:t>class_weight</a:t>
            </a:r>
            <a:r>
              <a:rPr lang="de-DE" sz="1400" dirty="0"/>
              <a:t> </a:t>
            </a:r>
            <a:r>
              <a:rPr lang="de-DE" sz="1400" dirty="0" err="1"/>
              <a:t>used</a:t>
            </a:r>
            <a:r>
              <a:rPr lang="de-DE" sz="1400" dirty="0"/>
              <a:t> in </a:t>
            </a:r>
            <a:r>
              <a:rPr lang="de-DE" sz="1400" b="1" dirty="0"/>
              <a:t>Random Forest</a:t>
            </a:r>
            <a:endParaRPr lang="de-DE" sz="1400" dirty="0"/>
          </a:p>
          <a:p>
            <a:r>
              <a:rPr lang="de-DE" sz="1400" dirty="0" err="1"/>
              <a:t>sample_weight</a:t>
            </a:r>
            <a:r>
              <a:rPr lang="de-DE" sz="1400" dirty="0"/>
              <a:t> </a:t>
            </a:r>
            <a:r>
              <a:rPr lang="de-DE" sz="1400" dirty="0" err="1"/>
              <a:t>used</a:t>
            </a:r>
            <a:r>
              <a:rPr lang="de-DE" sz="1400" dirty="0"/>
              <a:t> in </a:t>
            </a:r>
            <a:r>
              <a:rPr lang="de-DE" sz="1400" b="1" dirty="0" err="1"/>
              <a:t>XGBoost</a:t>
            </a:r>
            <a:endParaRPr lang="de-DE" sz="1400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29B9C7-61B0-740D-BBF9-7E789D1D4DA2}"/>
              </a:ext>
            </a:extLst>
          </p:cNvPr>
          <p:cNvSpPr/>
          <p:nvPr/>
        </p:nvSpPr>
        <p:spPr bwMode="auto">
          <a:xfrm>
            <a:off x="827584" y="2916337"/>
            <a:ext cx="6984776" cy="12395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57F34E-DDE0-E220-54AB-D6292E64B661}"/>
              </a:ext>
            </a:extLst>
          </p:cNvPr>
          <p:cNvSpPr txBox="1"/>
          <p:nvPr/>
        </p:nvSpPr>
        <p:spPr>
          <a:xfrm>
            <a:off x="971600" y="2916337"/>
            <a:ext cx="68407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Key </a:t>
            </a:r>
            <a:r>
              <a:rPr lang="de-DE" sz="1200" b="1" dirty="0" err="1"/>
              <a:t>Observations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Using</a:t>
            </a:r>
            <a:r>
              <a:rPr lang="de-DE" sz="1200" dirty="0"/>
              <a:t> </a:t>
            </a:r>
            <a:r>
              <a:rPr lang="de-DE" sz="1200" dirty="0" err="1"/>
              <a:t>class</a:t>
            </a:r>
            <a:r>
              <a:rPr lang="de-DE" sz="1200" dirty="0"/>
              <a:t> </a:t>
            </a:r>
            <a:r>
              <a:rPr lang="de-DE" sz="1200" dirty="0" err="1"/>
              <a:t>weights</a:t>
            </a:r>
            <a:r>
              <a:rPr lang="de-DE" sz="1200" dirty="0"/>
              <a:t> on </a:t>
            </a:r>
            <a:r>
              <a:rPr lang="de-DE" sz="1200" dirty="0" err="1"/>
              <a:t>the</a:t>
            </a:r>
            <a:r>
              <a:rPr lang="de-DE" sz="1200" dirty="0"/>
              <a:t> original </a:t>
            </a:r>
            <a:r>
              <a:rPr lang="de-DE" sz="1200" dirty="0" err="1"/>
              <a:t>dataset</a:t>
            </a:r>
            <a:r>
              <a:rPr lang="de-DE" sz="1200" dirty="0"/>
              <a:t> </a:t>
            </a:r>
            <a:r>
              <a:rPr lang="de-DE" sz="1200" dirty="0" err="1"/>
              <a:t>outperformed</a:t>
            </a:r>
            <a:r>
              <a:rPr lang="de-DE" sz="1200" dirty="0"/>
              <a:t> </a:t>
            </a:r>
            <a:r>
              <a:rPr lang="de-DE" sz="1200" dirty="0" err="1"/>
              <a:t>methods</a:t>
            </a:r>
            <a:r>
              <a:rPr lang="de-DE" sz="1200" dirty="0"/>
              <a:t> </a:t>
            </a:r>
            <a:r>
              <a:rPr lang="de-DE" sz="1200" dirty="0" err="1"/>
              <a:t>that</a:t>
            </a:r>
            <a:r>
              <a:rPr lang="de-DE" sz="1200" dirty="0"/>
              <a:t> </a:t>
            </a:r>
            <a:r>
              <a:rPr lang="de-DE" sz="1200" dirty="0" err="1"/>
              <a:t>introduced</a:t>
            </a:r>
            <a:r>
              <a:rPr lang="de-DE" sz="1200" dirty="0"/>
              <a:t> </a:t>
            </a:r>
            <a:r>
              <a:rPr lang="de-DE" sz="1200" dirty="0" err="1"/>
              <a:t>synthetic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Random Under-Sampling </a:t>
            </a:r>
            <a:r>
              <a:rPr lang="de-DE" sz="1200" dirty="0" err="1"/>
              <a:t>produced</a:t>
            </a:r>
            <a:r>
              <a:rPr lang="de-DE" sz="1200" dirty="0"/>
              <a:t> </a:t>
            </a:r>
            <a:r>
              <a:rPr lang="de-DE" sz="1200" dirty="0" err="1"/>
              <a:t>results</a:t>
            </a:r>
            <a:r>
              <a:rPr lang="de-DE" sz="1200" dirty="0"/>
              <a:t> </a:t>
            </a:r>
            <a:r>
              <a:rPr lang="de-DE" sz="1200" dirty="0" err="1"/>
              <a:t>similar</a:t>
            </a:r>
            <a:r>
              <a:rPr lang="de-DE" sz="1200" dirty="0"/>
              <a:t>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original </a:t>
            </a:r>
            <a:r>
              <a:rPr lang="de-DE" sz="1200" dirty="0" err="1"/>
              <a:t>dataset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Over-sampling and SMOTE </a:t>
            </a:r>
            <a:r>
              <a:rPr lang="de-DE" sz="1200" dirty="0" err="1"/>
              <a:t>degraded</a:t>
            </a:r>
            <a:r>
              <a:rPr lang="de-DE" sz="1200" dirty="0"/>
              <a:t> </a:t>
            </a:r>
            <a:r>
              <a:rPr lang="de-DE" sz="1200" dirty="0" err="1"/>
              <a:t>model</a:t>
            </a:r>
            <a:r>
              <a:rPr lang="de-DE" sz="1200" dirty="0"/>
              <a:t> </a:t>
            </a:r>
            <a:r>
              <a:rPr lang="de-DE" sz="1200" dirty="0" err="1"/>
              <a:t>performance</a:t>
            </a:r>
            <a:r>
              <a:rPr lang="de-DE" sz="1200" dirty="0"/>
              <a:t> </a:t>
            </a:r>
            <a:r>
              <a:rPr lang="de-DE" sz="1200" dirty="0" err="1"/>
              <a:t>Synthetic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r>
              <a:rPr lang="de-DE" sz="1200" dirty="0"/>
              <a:t> </a:t>
            </a:r>
            <a:r>
              <a:rPr lang="de-DE" sz="1200" dirty="0" err="1"/>
              <a:t>introduced</a:t>
            </a:r>
            <a:r>
              <a:rPr lang="de-DE" sz="1200" dirty="0"/>
              <a:t> </a:t>
            </a:r>
            <a:r>
              <a:rPr lang="de-DE" sz="1200" dirty="0" err="1"/>
              <a:t>noise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Led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poorer</a:t>
            </a:r>
            <a:r>
              <a:rPr lang="de-DE" sz="1200" dirty="0"/>
              <a:t> </a:t>
            </a:r>
            <a:r>
              <a:rPr lang="de-DE" sz="1200" dirty="0" err="1"/>
              <a:t>generalization</a:t>
            </a:r>
            <a:endParaRPr lang="de-DE" sz="1200" dirty="0"/>
          </a:p>
          <a:p>
            <a:endParaRPr lang="de-DE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9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Google Shape;105;p9"/>
          <p:cNvSpPr txBox="1"/>
          <p:nvPr/>
        </p:nvSpPr>
        <p:spPr>
          <a:xfrm>
            <a:off x="179500" y="108675"/>
            <a:ext cx="66831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Roboto"/>
                <a:sym typeface="Roboto"/>
              </a:rPr>
              <a:t>Model Benchmarking</a:t>
            </a:r>
            <a:endParaRPr dirty="0">
              <a:solidFill>
                <a:schemeClr val="accent2">
                  <a:lumMod val="90000"/>
                  <a:lumOff val="1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dirty="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349950" y="1233925"/>
            <a:ext cx="520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The dataset is heavily skewed towards "Pass" ratings. Detecting "Closures" (Class 2) is difficult but critical for public safety.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6850" y="833275"/>
            <a:ext cx="36684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 dirty="0">
                <a:solidFill>
                  <a:srgbClr val="0056B3"/>
                </a:solidFill>
                <a:latin typeface="Lucida Grande CY"/>
                <a:ea typeface="Roboto"/>
                <a:cs typeface="Roboto"/>
                <a:sym typeface="Roboto"/>
              </a:rPr>
              <a:t>The Challenge: Class Imbalance</a:t>
            </a:r>
            <a:endParaRPr dirty="0">
              <a:solidFill>
                <a:schemeClr val="dk1"/>
              </a:solidFill>
              <a:latin typeface="Lucida Grande CY"/>
            </a:endParaRPr>
          </a:p>
        </p:txBody>
      </p:sp>
      <p:sp>
        <p:nvSpPr>
          <p:cNvPr id="108" name="Google Shape;108;p9"/>
          <p:cNvSpPr txBox="1"/>
          <p:nvPr/>
        </p:nvSpPr>
        <p:spPr>
          <a:xfrm>
            <a:off x="216850" y="1757125"/>
            <a:ext cx="30531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0056B3"/>
                </a:solidFill>
                <a:latin typeface="Roboto"/>
                <a:ea typeface="Roboto"/>
                <a:cs typeface="Roboto"/>
                <a:sym typeface="Roboto"/>
              </a:rPr>
              <a:t>Selection Rationale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9"/>
          <p:cNvSpPr txBox="1"/>
          <p:nvPr/>
        </p:nvSpPr>
        <p:spPr>
          <a:xfrm>
            <a:off x="349950" y="2195725"/>
            <a:ext cx="36075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XGBoost</a:t>
            </a: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(Baseline):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High accuracy (90%) but failed to detect closures (Recall ~0.25).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10" name="Google Shape;110;p9"/>
          <p:cNvSpPr txBox="1"/>
          <p:nvPr/>
        </p:nvSpPr>
        <p:spPr>
          <a:xfrm>
            <a:off x="349950" y="2803825"/>
            <a:ext cx="30000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RF (</a:t>
            </a:r>
            <a:r>
              <a:rPr lang="en-US" sz="1100" b="1" dirty="0" err="1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Undersampling</a:t>
            </a: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Improved recall but lost too much training data.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349950" y="3411925"/>
            <a:ext cx="3725100" cy="9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Winner: RF (Tuned + Weights):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We used custom class weights {0:1, 1:2, 2:4}. This provided the best balance of stability and precision.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pic>
        <p:nvPicPr>
          <p:cNvPr id="112" name="Google Shape;112;p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5850" y="740925"/>
            <a:ext cx="5897025" cy="35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vgu_Allgemein">
  <a:themeElements>
    <a:clrScheme name="Benutzerdefiniert 26">
      <a:dk1>
        <a:srgbClr val="000000"/>
      </a:dk1>
      <a:lt1>
        <a:srgbClr val="FFFFFF"/>
      </a:lt1>
      <a:dk2>
        <a:srgbClr val="7A003F"/>
      </a:dk2>
      <a:lt2>
        <a:srgbClr val="5D8EA6"/>
      </a:lt2>
      <a:accent1>
        <a:srgbClr val="7A003F"/>
      </a:accent1>
      <a:accent2>
        <a:srgbClr val="002D5C"/>
      </a:accent2>
      <a:accent3>
        <a:srgbClr val="FFFFFF"/>
      </a:accent3>
      <a:accent4>
        <a:srgbClr val="000000"/>
      </a:accent4>
      <a:accent5>
        <a:srgbClr val="D0ABAB"/>
      </a:accent5>
      <a:accent6>
        <a:srgbClr val="5A2724"/>
      </a:accent6>
      <a:hlink>
        <a:srgbClr val="E6003A"/>
      </a:hlink>
      <a:folHlink>
        <a:srgbClr val="F39100"/>
      </a:folHlink>
    </a:clrScheme>
    <a:fontScheme name="Musterseite">
      <a:majorFont>
        <a:latin typeface="Lucida Grande"/>
        <a:ea typeface="ヒラギノ角ゴ Pro W3"/>
        <a:cs typeface="ヒラギノ角ゴ Pro W3"/>
      </a:majorFont>
      <a:minorFont>
        <a:latin typeface="Lucida Sans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lnDef>
  </a:objectDefaults>
  <a:extraClrSchemeLst>
    <a:extraClrScheme>
      <a:clrScheme name="Musterseite 1">
        <a:dk1>
          <a:srgbClr val="000000"/>
        </a:dk1>
        <a:lt1>
          <a:srgbClr val="FFFFFF"/>
        </a:lt1>
        <a:dk2>
          <a:srgbClr val="3C3C3C"/>
        </a:dk2>
        <a:lt2>
          <a:srgbClr val="808080"/>
        </a:lt2>
        <a:accent1>
          <a:srgbClr val="A7171A"/>
        </a:accent1>
        <a:accent2>
          <a:srgbClr val="642C29"/>
        </a:accent2>
        <a:accent3>
          <a:srgbClr val="FFFFFF"/>
        </a:accent3>
        <a:accent4>
          <a:srgbClr val="000000"/>
        </a:accent4>
        <a:accent5>
          <a:srgbClr val="D0ABAB"/>
        </a:accent5>
        <a:accent6>
          <a:srgbClr val="5A2724"/>
        </a:accent6>
        <a:hlink>
          <a:srgbClr val="C31924"/>
        </a:hlink>
        <a:folHlink>
          <a:srgbClr val="DBC14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NF_16-9" id="{E6BE9AEC-478F-A047-9E18-8576A85EA52F}" vid="{A31C6A86-D4AC-8E4D-9BBA-6977E6C4D07D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Neu_FIN_pot</Template>
  <TotalTime>0</TotalTime>
  <Words>875</Words>
  <Application>Microsoft Office PowerPoint</Application>
  <PresentationFormat>On-screen Show (16:9)</PresentationFormat>
  <Paragraphs>136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Cambria</vt:lpstr>
      <vt:lpstr>Cambria Math</vt:lpstr>
      <vt:lpstr>Lucida Grande</vt:lpstr>
      <vt:lpstr>Lucida Grande CY</vt:lpstr>
      <vt:lpstr>Lucida Sans</vt:lpstr>
      <vt:lpstr>Lucida Sans Unicode</vt:lpstr>
      <vt:lpstr>Merriweather Sans</vt:lpstr>
      <vt:lpstr>Roboto</vt:lpstr>
      <vt:lpstr>Ovgu_Allgemein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Neha L K</dc:creator>
  <cp:lastModifiedBy>Neha LK</cp:lastModifiedBy>
  <cp:revision>29</cp:revision>
  <cp:lastPrinted>2009-04-03T10:08:54Z</cp:lastPrinted>
  <dcterms:created xsi:type="dcterms:W3CDTF">2025-01-26T17:02:52Z</dcterms:created>
  <dcterms:modified xsi:type="dcterms:W3CDTF">2026-01-15T20:32:36Z</dcterms:modified>
</cp:coreProperties>
</file>

<file path=docProps/thumbnail.jpeg>
</file>